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2" r:id="rId1"/>
  </p:sldMasterIdLst>
  <p:notesMasterIdLst>
    <p:notesMasterId r:id="rId14"/>
  </p:notesMasterIdLst>
  <p:handoutMasterIdLst>
    <p:handoutMasterId r:id="rId15"/>
  </p:handoutMasterIdLst>
  <p:sldIdLst>
    <p:sldId id="327" r:id="rId2"/>
    <p:sldId id="325" r:id="rId3"/>
    <p:sldId id="311" r:id="rId4"/>
    <p:sldId id="315" r:id="rId5"/>
    <p:sldId id="316" r:id="rId6"/>
    <p:sldId id="322" r:id="rId7"/>
    <p:sldId id="317" r:id="rId8"/>
    <p:sldId id="318" r:id="rId9"/>
    <p:sldId id="319" r:id="rId10"/>
    <p:sldId id="326" r:id="rId11"/>
    <p:sldId id="330" r:id="rId12"/>
    <p:sldId id="329" r:id="rId13"/>
  </p:sldIdLst>
  <p:sldSz cx="16256000" cy="9144000"/>
  <p:notesSz cx="6805613" cy="9944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dola B P" initials="BBP" lastIdx="15" clrIdx="0">
    <p:extLst>
      <p:ext uri="{19B8F6BF-5375-455C-9EA6-DF929625EA0E}">
        <p15:presenceInfo xmlns:p15="http://schemas.microsoft.com/office/powerpoint/2012/main" userId="S-1-5-21-3524073061-3302504406-552310636-12220" providerId="AD"/>
      </p:ext>
    </p:extLst>
  </p:cmAuthor>
  <p:cmAuthor id="2" name="Pallavi Bahuguna-CMO" initials="PB" lastIdx="6" clrIdx="1">
    <p:extLst>
      <p:ext uri="{19B8F6BF-5375-455C-9EA6-DF929625EA0E}">
        <p15:presenceInfo xmlns:p15="http://schemas.microsoft.com/office/powerpoint/2012/main" userId="S-1-5-21-3524073061-3302504406-552310636-573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252"/>
    <a:srgbClr val="DE6408"/>
    <a:srgbClr val="F08700"/>
    <a:srgbClr val="00A1FF"/>
    <a:srgbClr val="F2B800"/>
    <a:srgbClr val="808080"/>
    <a:srgbClr val="0056A4"/>
    <a:srgbClr val="EF9B03"/>
    <a:srgbClr val="9F9F9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41265-BA94-420E-AE23-F2CC6C9A620C}" v="62" dt="2019-10-11T06:46:35.87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939" autoAdjust="0"/>
  </p:normalViewPr>
  <p:slideViewPr>
    <p:cSldViewPr>
      <p:cViewPr>
        <p:scale>
          <a:sx n="40" d="100"/>
          <a:sy n="40" d="100"/>
        </p:scale>
        <p:origin x="708" y="248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35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il Kumar Sharma - SSB(Delhi)" userId="7739343e-b4c4-4d2e-be83-76e29ad08003" providerId="ADAL" clId="{FFE41265-BA94-420E-AE23-F2CC6C9A620C}"/>
    <pc:docChg chg="undo custSel addSld delSld modSld">
      <pc:chgData name="Sunil Kumar Sharma - SSB(Delhi)" userId="7739343e-b4c4-4d2e-be83-76e29ad08003" providerId="ADAL" clId="{FFE41265-BA94-420E-AE23-F2CC6C9A620C}" dt="2019-10-11T06:46:44.937" v="1223" actId="1076"/>
      <pc:docMkLst>
        <pc:docMk/>
      </pc:docMkLst>
      <pc:sldChg chg="modSp">
        <pc:chgData name="Sunil Kumar Sharma - SSB(Delhi)" userId="7739343e-b4c4-4d2e-be83-76e29ad08003" providerId="ADAL" clId="{FFE41265-BA94-420E-AE23-F2CC6C9A620C}" dt="2019-10-11T04:11:42.264" v="44" actId="20577"/>
        <pc:sldMkLst>
          <pc:docMk/>
          <pc:sldMk cId="4151377960" sldId="270"/>
        </pc:sldMkLst>
        <pc:spChg chg="mod">
          <ac:chgData name="Sunil Kumar Sharma - SSB(Delhi)" userId="7739343e-b4c4-4d2e-be83-76e29ad08003" providerId="ADAL" clId="{FFE41265-BA94-420E-AE23-F2CC6C9A620C}" dt="2019-10-11T04:11:35.719" v="26" actId="20577"/>
          <ac:spMkLst>
            <pc:docMk/>
            <pc:sldMk cId="4151377960" sldId="270"/>
            <ac:spMk id="2" creationId="{D56BA834-F339-1448-AFCE-FF2D4D7D5CD3}"/>
          </ac:spMkLst>
        </pc:spChg>
        <pc:spChg chg="mod">
          <ac:chgData name="Sunil Kumar Sharma - SSB(Delhi)" userId="7739343e-b4c4-4d2e-be83-76e29ad08003" providerId="ADAL" clId="{FFE41265-BA94-420E-AE23-F2CC6C9A620C}" dt="2019-10-11T04:11:42.264" v="44" actId="20577"/>
          <ac:spMkLst>
            <pc:docMk/>
            <pc:sldMk cId="4151377960" sldId="270"/>
            <ac:spMk id="3" creationId="{40940171-6AB7-4D41-AF64-6F8AFD0D983C}"/>
          </ac:spMkLst>
        </pc:spChg>
      </pc:sldChg>
      <pc:sldChg chg="modSp">
        <pc:chgData name="Sunil Kumar Sharma - SSB(Delhi)" userId="7739343e-b4c4-4d2e-be83-76e29ad08003" providerId="ADAL" clId="{FFE41265-BA94-420E-AE23-F2CC6C9A620C}" dt="2019-10-11T04:12:20.068" v="63" actId="20577"/>
        <pc:sldMkLst>
          <pc:docMk/>
          <pc:sldMk cId="4113256342" sldId="272"/>
        </pc:sldMkLst>
        <pc:spChg chg="mod">
          <ac:chgData name="Sunil Kumar Sharma - SSB(Delhi)" userId="7739343e-b4c4-4d2e-be83-76e29ad08003" providerId="ADAL" clId="{FFE41265-BA94-420E-AE23-F2CC6C9A620C}" dt="2019-10-11T04:12:20.068" v="63" actId="20577"/>
          <ac:spMkLst>
            <pc:docMk/>
            <pc:sldMk cId="4113256342" sldId="272"/>
            <ac:spMk id="4" creationId="{369BFBAE-53A3-432F-8CD3-6E4BD35F43F7}"/>
          </ac:spMkLst>
        </pc:spChg>
      </pc:sldChg>
      <pc:sldChg chg="modSp del">
        <pc:chgData name="Sunil Kumar Sharma - SSB(Delhi)" userId="7739343e-b4c4-4d2e-be83-76e29ad08003" providerId="ADAL" clId="{FFE41265-BA94-420E-AE23-F2CC6C9A620C}" dt="2019-10-11T06:46:02.048" v="1171" actId="2696"/>
        <pc:sldMkLst>
          <pc:docMk/>
          <pc:sldMk cId="983723336" sldId="275"/>
        </pc:sldMkLst>
        <pc:picChg chg="mod">
          <ac:chgData name="Sunil Kumar Sharma - SSB(Delhi)" userId="7739343e-b4c4-4d2e-be83-76e29ad08003" providerId="ADAL" clId="{FFE41265-BA94-420E-AE23-F2CC6C9A620C}" dt="2019-10-11T04:12:34.424" v="66" actId="14100"/>
          <ac:picMkLst>
            <pc:docMk/>
            <pc:sldMk cId="983723336" sldId="275"/>
            <ac:picMk id="4" creationId="{00000000-0000-0000-0000-000000000000}"/>
          </ac:picMkLst>
        </pc:picChg>
      </pc:sldChg>
      <pc:sldChg chg="addSp delSp modSp add del">
        <pc:chgData name="Sunil Kumar Sharma - SSB(Delhi)" userId="7739343e-b4c4-4d2e-be83-76e29ad08003" providerId="ADAL" clId="{FFE41265-BA94-420E-AE23-F2CC6C9A620C}" dt="2019-10-11T06:45:57.180" v="1170" actId="2696"/>
        <pc:sldMkLst>
          <pc:docMk/>
          <pc:sldMk cId="4252873758" sldId="288"/>
        </pc:sldMkLst>
        <pc:spChg chg="add mod">
          <ac:chgData name="Sunil Kumar Sharma - SSB(Delhi)" userId="7739343e-b4c4-4d2e-be83-76e29ad08003" providerId="ADAL" clId="{FFE41265-BA94-420E-AE23-F2CC6C9A620C}" dt="2019-10-11T05:54:53.360" v="69" actId="11529"/>
          <ac:spMkLst>
            <pc:docMk/>
            <pc:sldMk cId="4252873758" sldId="288"/>
            <ac:spMk id="7" creationId="{4FFE07DD-9F31-45C0-9DFF-AB818D79BFB6}"/>
          </ac:spMkLst>
        </pc:spChg>
        <pc:spChg chg="add del mod">
          <ac:chgData name="Sunil Kumar Sharma - SSB(Delhi)" userId="7739343e-b4c4-4d2e-be83-76e29ad08003" providerId="ADAL" clId="{FFE41265-BA94-420E-AE23-F2CC6C9A620C}" dt="2019-10-11T05:55:11.007" v="72" actId="1076"/>
          <ac:spMkLst>
            <pc:docMk/>
            <pc:sldMk cId="4252873758" sldId="288"/>
            <ac:spMk id="9" creationId="{00000000-0000-0000-0000-000000000000}"/>
          </ac:spMkLst>
        </pc:spChg>
        <pc:picChg chg="mod">
          <ac:chgData name="Sunil Kumar Sharma - SSB(Delhi)" userId="7739343e-b4c4-4d2e-be83-76e29ad08003" providerId="ADAL" clId="{FFE41265-BA94-420E-AE23-F2CC6C9A620C}" dt="2019-10-11T06:22:07.192" v="450" actId="1076"/>
          <ac:picMkLst>
            <pc:docMk/>
            <pc:sldMk cId="4252873758" sldId="288"/>
            <ac:picMk id="4" creationId="{00000000-0000-0000-0000-000000000000}"/>
          </ac:picMkLst>
        </pc:picChg>
        <pc:picChg chg="add del mod">
          <ac:chgData name="Sunil Kumar Sharma - SSB(Delhi)" userId="7739343e-b4c4-4d2e-be83-76e29ad08003" providerId="ADAL" clId="{FFE41265-BA94-420E-AE23-F2CC6C9A620C}" dt="2019-10-11T06:09:53.936" v="77" actId="1076"/>
          <ac:picMkLst>
            <pc:docMk/>
            <pc:sldMk cId="4252873758" sldId="288"/>
            <ac:picMk id="5" creationId="{00000000-0000-0000-0000-000000000000}"/>
          </ac:picMkLst>
        </pc:picChg>
      </pc:sldChg>
      <pc:sldChg chg="addSp delSp modSp add">
        <pc:chgData name="Sunil Kumar Sharma - SSB(Delhi)" userId="7739343e-b4c4-4d2e-be83-76e29ad08003" providerId="ADAL" clId="{FFE41265-BA94-420E-AE23-F2CC6C9A620C}" dt="2019-10-11T06:44:12.768" v="1044" actId="14100"/>
        <pc:sldMkLst>
          <pc:docMk/>
          <pc:sldMk cId="190094454" sldId="289"/>
        </pc:sldMkLst>
        <pc:spChg chg="mod">
          <ac:chgData name="Sunil Kumar Sharma - SSB(Delhi)" userId="7739343e-b4c4-4d2e-be83-76e29ad08003" providerId="ADAL" clId="{FFE41265-BA94-420E-AE23-F2CC6C9A620C}" dt="2019-10-11T06:30:10.782" v="631" actId="20577"/>
          <ac:spMkLst>
            <pc:docMk/>
            <pc:sldMk cId="190094454" sldId="289"/>
            <ac:spMk id="2" creationId="{07FE3A09-B940-42F5-BBE5-4D7C23156BDF}"/>
          </ac:spMkLst>
        </pc:spChg>
        <pc:spChg chg="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6" creationId="{00000000-0000-0000-0000-000000000000}"/>
          </ac:spMkLst>
        </pc:spChg>
        <pc:spChg chg="del">
          <ac:chgData name="Sunil Kumar Sharma - SSB(Delhi)" userId="7739343e-b4c4-4d2e-be83-76e29ad08003" providerId="ADAL" clId="{FFE41265-BA94-420E-AE23-F2CC6C9A620C}" dt="2019-10-11T06:14:07.535" v="122" actId="478"/>
          <ac:spMkLst>
            <pc:docMk/>
            <pc:sldMk cId="190094454" sldId="289"/>
            <ac:spMk id="7" creationId="{4FFE07DD-9F31-45C0-9DFF-AB818D79BFB6}"/>
          </ac:spMkLst>
        </pc:spChg>
        <pc:spChg chg="del">
          <ac:chgData name="Sunil Kumar Sharma - SSB(Delhi)" userId="7739343e-b4c4-4d2e-be83-76e29ad08003" providerId="ADAL" clId="{FFE41265-BA94-420E-AE23-F2CC6C9A620C}" dt="2019-10-11T06:14:11.325" v="123" actId="478"/>
          <ac:spMkLst>
            <pc:docMk/>
            <pc:sldMk cId="190094454" sldId="289"/>
            <ac:spMk id="8" creationId="{00000000-0000-0000-0000-000000000000}"/>
          </ac:spMkLst>
        </pc:spChg>
        <pc:spChg chg="del">
          <ac:chgData name="Sunil Kumar Sharma - SSB(Delhi)" userId="7739343e-b4c4-4d2e-be83-76e29ad08003" providerId="ADAL" clId="{FFE41265-BA94-420E-AE23-F2CC6C9A620C}" dt="2019-10-11T06:14:07.535" v="122" actId="478"/>
          <ac:spMkLst>
            <pc:docMk/>
            <pc:sldMk cId="190094454" sldId="289"/>
            <ac:spMk id="9" creationId="{00000000-0000-0000-0000-000000000000}"/>
          </ac:spMkLst>
        </pc:spChg>
        <pc:spChg chg="add del mod">
          <ac:chgData name="Sunil Kumar Sharma - SSB(Delhi)" userId="7739343e-b4c4-4d2e-be83-76e29ad08003" providerId="ADAL" clId="{FFE41265-BA94-420E-AE23-F2CC6C9A620C}" dt="2019-10-11T06:14:56.111" v="169" actId="478"/>
          <ac:spMkLst>
            <pc:docMk/>
            <pc:sldMk cId="190094454" sldId="289"/>
            <ac:spMk id="10" creationId="{09E2F76D-5EBF-44A7-8DA3-1C442B51F290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11" creationId="{149A20A0-0BE1-4CD6-9D8C-1C3A4F116A8F}"/>
          </ac:spMkLst>
        </pc:spChg>
        <pc:spChg chg="add del mod">
          <ac:chgData name="Sunil Kumar Sharma - SSB(Delhi)" userId="7739343e-b4c4-4d2e-be83-76e29ad08003" providerId="ADAL" clId="{FFE41265-BA94-420E-AE23-F2CC6C9A620C}" dt="2019-10-11T06:28:51.132" v="535" actId="478"/>
          <ac:spMkLst>
            <pc:docMk/>
            <pc:sldMk cId="190094454" sldId="289"/>
            <ac:spMk id="12" creationId="{0CE63726-2685-403C-B5F9-864B91D367ED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13" creationId="{048AC2A7-AECD-4647-8D5A-819F13887513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14" creationId="{231C59B8-F198-42F4-9B19-F764B06BCE13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15" creationId="{87137F20-87F4-4B99-B4C8-E0C5935BBDA7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16" creationId="{6ED3C8AD-634A-464E-9940-E49909DC3596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17" creationId="{7F1D35EA-D9F1-4C84-8BEA-0D4A7AA3E645}"/>
          </ac:spMkLst>
        </pc:spChg>
        <pc:spChg chg="add del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18" creationId="{C9CAB2E2-4D4B-42D4-A2E4-44C9E8FC3C18}"/>
          </ac:spMkLst>
        </pc:spChg>
        <pc:spChg chg="add del mod">
          <ac:chgData name="Sunil Kumar Sharma - SSB(Delhi)" userId="7739343e-b4c4-4d2e-be83-76e29ad08003" providerId="ADAL" clId="{FFE41265-BA94-420E-AE23-F2CC6C9A620C}" dt="2019-10-11T06:19:25.644" v="297"/>
          <ac:spMkLst>
            <pc:docMk/>
            <pc:sldMk cId="190094454" sldId="289"/>
            <ac:spMk id="19" creationId="{2171184F-867B-4F39-B402-1177F852C114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0" creationId="{A2597485-1C4E-45EF-A130-57D06C7595F1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1" creationId="{C46A7814-64CD-4A52-8CF2-D0D0A538CCD7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2" creationId="{721CCCB0-FFE8-4A61-91C1-AAEA26224BB8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3" creationId="{4E8AC6A2-5674-40C1-A1B5-7BC25399050B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4" creationId="{0EBCC34A-C51A-44E2-AC9D-565282E581CE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5" creationId="{6D1D1729-5CA0-475E-A801-ABBDCA99237A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6" creationId="{CE89D649-E2CD-4FAB-8673-7B2553C70A63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7" creationId="{80279C61-A861-45F6-8BF8-17BA22460896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8" creationId="{C25168EE-598D-4E1C-9B9A-926A11F378DF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29" creationId="{F3543E73-9CED-41B2-9F22-7E5EA0E52D7E}"/>
          </ac:spMkLst>
        </pc:spChg>
        <pc:spChg chg="add mod">
          <ac:chgData name="Sunil Kumar Sharma - SSB(Delhi)" userId="7739343e-b4c4-4d2e-be83-76e29ad08003" providerId="ADAL" clId="{FFE41265-BA94-420E-AE23-F2CC6C9A620C}" dt="2019-10-11T06:44:03.571" v="1043" actId="164"/>
          <ac:spMkLst>
            <pc:docMk/>
            <pc:sldMk cId="190094454" sldId="289"/>
            <ac:spMk id="30" creationId="{9D4390DC-9CE3-4687-BE43-5C8BCE645FFE}"/>
          </ac:spMkLst>
        </pc:spChg>
        <pc:grpChg chg="add mod">
          <ac:chgData name="Sunil Kumar Sharma - SSB(Delhi)" userId="7739343e-b4c4-4d2e-be83-76e29ad08003" providerId="ADAL" clId="{FFE41265-BA94-420E-AE23-F2CC6C9A620C}" dt="2019-10-11T06:44:12.768" v="1044" actId="14100"/>
          <ac:grpSpMkLst>
            <pc:docMk/>
            <pc:sldMk cId="190094454" sldId="289"/>
            <ac:grpSpMk id="31" creationId="{00527DB0-8B6E-44B1-A4B1-DB8F3793C395}"/>
          </ac:grpSpMkLst>
        </pc:grpChg>
        <pc:picChg chg="del">
          <ac:chgData name="Sunil Kumar Sharma - SSB(Delhi)" userId="7739343e-b4c4-4d2e-be83-76e29ad08003" providerId="ADAL" clId="{FFE41265-BA94-420E-AE23-F2CC6C9A620C}" dt="2019-10-11T06:14:07.535" v="122" actId="478"/>
          <ac:picMkLst>
            <pc:docMk/>
            <pc:sldMk cId="190094454" sldId="289"/>
            <ac:picMk id="4" creationId="{00000000-0000-0000-0000-000000000000}"/>
          </ac:picMkLst>
        </pc:picChg>
        <pc:picChg chg="del">
          <ac:chgData name="Sunil Kumar Sharma - SSB(Delhi)" userId="7739343e-b4c4-4d2e-be83-76e29ad08003" providerId="ADAL" clId="{FFE41265-BA94-420E-AE23-F2CC6C9A620C}" dt="2019-10-11T06:14:07.535" v="122" actId="478"/>
          <ac:picMkLst>
            <pc:docMk/>
            <pc:sldMk cId="190094454" sldId="289"/>
            <ac:picMk id="5" creationId="{00000000-0000-0000-0000-000000000000}"/>
          </ac:picMkLst>
        </pc:picChg>
      </pc:sldChg>
      <pc:sldChg chg="addSp delSp modSp add">
        <pc:chgData name="Sunil Kumar Sharma - SSB(Delhi)" userId="7739343e-b4c4-4d2e-be83-76e29ad08003" providerId="ADAL" clId="{FFE41265-BA94-420E-AE23-F2CC6C9A620C}" dt="2019-10-11T06:45:52.454" v="1169" actId="403"/>
        <pc:sldMkLst>
          <pc:docMk/>
          <pc:sldMk cId="2840995176" sldId="290"/>
        </pc:sldMkLst>
        <pc:spChg chg="mod">
          <ac:chgData name="Sunil Kumar Sharma - SSB(Delhi)" userId="7739343e-b4c4-4d2e-be83-76e29ad08003" providerId="ADAL" clId="{FFE41265-BA94-420E-AE23-F2CC6C9A620C}" dt="2019-10-11T06:44:38.423" v="1053" actId="20577"/>
          <ac:spMkLst>
            <pc:docMk/>
            <pc:sldMk cId="2840995176" sldId="290"/>
            <ac:spMk id="2" creationId="{07FE3A09-B940-42F5-BBE5-4D7C23156BDF}"/>
          </ac:spMkLst>
        </pc:spChg>
        <pc:spChg chg="add del">
          <ac:chgData name="Sunil Kumar Sharma - SSB(Delhi)" userId="7739343e-b4c4-4d2e-be83-76e29ad08003" providerId="ADAL" clId="{FFE41265-BA94-420E-AE23-F2CC6C9A620C}" dt="2019-10-11T06:42:19.247" v="1034" actId="931"/>
          <ac:spMkLst>
            <pc:docMk/>
            <pc:sldMk cId="2840995176" sldId="290"/>
            <ac:spMk id="3" creationId="{B935DA22-736C-4800-A998-CF677919CCB5}"/>
          </ac:spMkLst>
        </pc:spChg>
        <pc:spChg chg="add del mod">
          <ac:chgData name="Sunil Kumar Sharma - SSB(Delhi)" userId="7739343e-b4c4-4d2e-be83-76e29ad08003" providerId="ADAL" clId="{FFE41265-BA94-420E-AE23-F2CC6C9A620C}" dt="2019-10-11T06:31:54.489" v="716"/>
          <ac:spMkLst>
            <pc:docMk/>
            <pc:sldMk cId="2840995176" sldId="290"/>
            <ac:spMk id="4" creationId="{4A0CF952-1FBE-49AD-8639-B04A6C5A8E25}"/>
          </ac:spMkLst>
        </pc:spChg>
        <pc:spChg chg="add del mod">
          <ac:chgData name="Sunil Kumar Sharma - SSB(Delhi)" userId="7739343e-b4c4-4d2e-be83-76e29ad08003" providerId="ADAL" clId="{FFE41265-BA94-420E-AE23-F2CC6C9A620C}" dt="2019-10-11T06:34:31.681" v="720" actId="478"/>
          <ac:spMkLst>
            <pc:docMk/>
            <pc:sldMk cId="2840995176" sldId="290"/>
            <ac:spMk id="5" creationId="{5924821E-BDC9-4321-89E4-41CA9AA3B71F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6" creationId="{00000000-0000-0000-0000-000000000000}"/>
          </ac:spMkLst>
        </pc:spChg>
        <pc:spChg chg="add mod">
          <ac:chgData name="Sunil Kumar Sharma - SSB(Delhi)" userId="7739343e-b4c4-4d2e-be83-76e29ad08003" providerId="ADAL" clId="{FFE41265-BA94-420E-AE23-F2CC6C9A620C}" dt="2019-10-11T06:39:58.285" v="1024" actId="1036"/>
          <ac:spMkLst>
            <pc:docMk/>
            <pc:sldMk cId="2840995176" sldId="290"/>
            <ac:spMk id="7" creationId="{30DA4AB1-9ECA-4D3A-8457-1B42B6AFB685}"/>
          </ac:spMkLst>
        </pc:spChg>
        <pc:spChg chg="add del mod">
          <ac:chgData name="Sunil Kumar Sharma - SSB(Delhi)" userId="7739343e-b4c4-4d2e-be83-76e29ad08003" providerId="ADAL" clId="{FFE41265-BA94-420E-AE23-F2CC6C9A620C}" dt="2019-10-11T06:43:25.007" v="1035" actId="478"/>
          <ac:spMkLst>
            <pc:docMk/>
            <pc:sldMk cId="2840995176" sldId="290"/>
            <ac:spMk id="10" creationId="{69E27F01-4918-4584-9903-F9F95B98B8B4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11" creationId="{149A20A0-0BE1-4CD6-9D8C-1C3A4F116A8F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13" creationId="{048AC2A7-AECD-4647-8D5A-819F13887513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14" creationId="{231C59B8-F198-42F4-9B19-F764B06BCE13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15" creationId="{87137F20-87F4-4B99-B4C8-E0C5935BBDA7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16" creationId="{6ED3C8AD-634A-464E-9940-E49909DC3596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17" creationId="{7F1D35EA-D9F1-4C84-8BEA-0D4A7AA3E645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18" creationId="{C9CAB2E2-4D4B-42D4-A2E4-44C9E8FC3C18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0" creationId="{A2597485-1C4E-45EF-A130-57D06C7595F1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1" creationId="{C46A7814-64CD-4A52-8CF2-D0D0A538CCD7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2" creationId="{721CCCB0-FFE8-4A61-91C1-AAEA26224BB8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3" creationId="{4E8AC6A2-5674-40C1-A1B5-7BC25399050B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4" creationId="{0EBCC34A-C51A-44E2-AC9D-565282E581CE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5" creationId="{6D1D1729-5CA0-475E-A801-ABBDCA99237A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6" creationId="{CE89D649-E2CD-4FAB-8673-7B2553C70A63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7" creationId="{80279C61-A861-45F6-8BF8-17BA22460896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8" creationId="{C25168EE-598D-4E1C-9B9A-926A11F378DF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29" creationId="{F3543E73-9CED-41B2-9F22-7E5EA0E52D7E}"/>
          </ac:spMkLst>
        </pc:spChg>
        <pc:spChg chg="del">
          <ac:chgData name="Sunil Kumar Sharma - SSB(Delhi)" userId="7739343e-b4c4-4d2e-be83-76e29ad08003" providerId="ADAL" clId="{FFE41265-BA94-420E-AE23-F2CC6C9A620C}" dt="2019-10-11T06:31:44.173" v="711" actId="478"/>
          <ac:spMkLst>
            <pc:docMk/>
            <pc:sldMk cId="2840995176" sldId="290"/>
            <ac:spMk id="30" creationId="{9D4390DC-9CE3-4687-BE43-5C8BCE645FFE}"/>
          </ac:spMkLst>
        </pc:spChg>
        <pc:spChg chg="add del mod">
          <ac:chgData name="Sunil Kumar Sharma - SSB(Delhi)" userId="7739343e-b4c4-4d2e-be83-76e29ad08003" providerId="ADAL" clId="{FFE41265-BA94-420E-AE23-F2CC6C9A620C}" dt="2019-10-11T06:36:01.808" v="783" actId="478"/>
          <ac:spMkLst>
            <pc:docMk/>
            <pc:sldMk cId="2840995176" sldId="290"/>
            <ac:spMk id="31" creationId="{4E3A912C-B7D7-40B1-890B-5C436210CB83}"/>
          </ac:spMkLst>
        </pc:spChg>
        <pc:spChg chg="add mod">
          <ac:chgData name="Sunil Kumar Sharma - SSB(Delhi)" userId="7739343e-b4c4-4d2e-be83-76e29ad08003" providerId="ADAL" clId="{FFE41265-BA94-420E-AE23-F2CC6C9A620C}" dt="2019-10-11T06:39:58.285" v="1024" actId="1036"/>
          <ac:spMkLst>
            <pc:docMk/>
            <pc:sldMk cId="2840995176" sldId="290"/>
            <ac:spMk id="32" creationId="{690FA219-74EC-48AD-8126-0E4B6C77B225}"/>
          </ac:spMkLst>
        </pc:spChg>
        <pc:spChg chg="add mod">
          <ac:chgData name="Sunil Kumar Sharma - SSB(Delhi)" userId="7739343e-b4c4-4d2e-be83-76e29ad08003" providerId="ADAL" clId="{FFE41265-BA94-420E-AE23-F2CC6C9A620C}" dt="2019-10-11T06:39:58.285" v="1024" actId="1036"/>
          <ac:spMkLst>
            <pc:docMk/>
            <pc:sldMk cId="2840995176" sldId="290"/>
            <ac:spMk id="33" creationId="{3B5233B7-36E7-44AA-9CE1-B81ED29E20FB}"/>
          </ac:spMkLst>
        </pc:spChg>
        <pc:spChg chg="add mod">
          <ac:chgData name="Sunil Kumar Sharma - SSB(Delhi)" userId="7739343e-b4c4-4d2e-be83-76e29ad08003" providerId="ADAL" clId="{FFE41265-BA94-420E-AE23-F2CC6C9A620C}" dt="2019-10-11T06:39:58.285" v="1024" actId="1036"/>
          <ac:spMkLst>
            <pc:docMk/>
            <pc:sldMk cId="2840995176" sldId="290"/>
            <ac:spMk id="34" creationId="{268B150F-8AE6-4BB0-9F6C-49E80734F708}"/>
          </ac:spMkLst>
        </pc:spChg>
        <pc:spChg chg="add mod">
          <ac:chgData name="Sunil Kumar Sharma - SSB(Delhi)" userId="7739343e-b4c4-4d2e-be83-76e29ad08003" providerId="ADAL" clId="{FFE41265-BA94-420E-AE23-F2CC6C9A620C}" dt="2019-10-11T06:39:58.285" v="1024" actId="1036"/>
          <ac:spMkLst>
            <pc:docMk/>
            <pc:sldMk cId="2840995176" sldId="290"/>
            <ac:spMk id="35" creationId="{7CEAAA81-9748-47C7-B13E-F78494E68C18}"/>
          </ac:spMkLst>
        </pc:spChg>
        <pc:spChg chg="add mod">
          <ac:chgData name="Sunil Kumar Sharma - SSB(Delhi)" userId="7739343e-b4c4-4d2e-be83-76e29ad08003" providerId="ADAL" clId="{FFE41265-BA94-420E-AE23-F2CC6C9A620C}" dt="2019-10-11T06:39:58.285" v="1024" actId="1036"/>
          <ac:spMkLst>
            <pc:docMk/>
            <pc:sldMk cId="2840995176" sldId="290"/>
            <ac:spMk id="36" creationId="{4CB94CB7-0E4A-415A-B5D6-C6BDA0643938}"/>
          </ac:spMkLst>
        </pc:spChg>
        <pc:spChg chg="add mod">
          <ac:chgData name="Sunil Kumar Sharma - SSB(Delhi)" userId="7739343e-b4c4-4d2e-be83-76e29ad08003" providerId="ADAL" clId="{FFE41265-BA94-420E-AE23-F2CC6C9A620C}" dt="2019-10-11T06:39:58.285" v="1024" actId="1036"/>
          <ac:spMkLst>
            <pc:docMk/>
            <pc:sldMk cId="2840995176" sldId="290"/>
            <ac:spMk id="37" creationId="{F5EB4D62-6A7F-4728-8D40-9B8A88258CDF}"/>
          </ac:spMkLst>
        </pc:spChg>
        <pc:spChg chg="add del mod">
          <ac:chgData name="Sunil Kumar Sharma - SSB(Delhi)" userId="7739343e-b4c4-4d2e-be83-76e29ad08003" providerId="ADAL" clId="{FFE41265-BA94-420E-AE23-F2CC6C9A620C}" dt="2019-10-11T06:44:51.664" v="1056"/>
          <ac:spMkLst>
            <pc:docMk/>
            <pc:sldMk cId="2840995176" sldId="290"/>
            <ac:spMk id="40" creationId="{CD69E16C-0999-4C98-9F78-BDD9D309F61C}"/>
          </ac:spMkLst>
        </pc:spChg>
        <pc:spChg chg="add mod">
          <ac:chgData name="Sunil Kumar Sharma - SSB(Delhi)" userId="7739343e-b4c4-4d2e-be83-76e29ad08003" providerId="ADAL" clId="{FFE41265-BA94-420E-AE23-F2CC6C9A620C}" dt="2019-10-11T06:45:52.454" v="1169" actId="403"/>
          <ac:spMkLst>
            <pc:docMk/>
            <pc:sldMk cId="2840995176" sldId="290"/>
            <ac:spMk id="41" creationId="{CA134E82-23BB-417B-B2F9-0F2A27096113}"/>
          </ac:spMkLst>
        </pc:spChg>
        <pc:picChg chg="add del mod">
          <ac:chgData name="Sunil Kumar Sharma - SSB(Delhi)" userId="7739343e-b4c4-4d2e-be83-76e29ad08003" providerId="ADAL" clId="{FFE41265-BA94-420E-AE23-F2CC6C9A620C}" dt="2019-10-11T06:40:53.960" v="1026" actId="931"/>
          <ac:picMkLst>
            <pc:docMk/>
            <pc:sldMk cId="2840995176" sldId="290"/>
            <ac:picMk id="9" creationId="{22B938FB-9E83-4C1D-87B2-CD2887984FC1}"/>
          </ac:picMkLst>
        </pc:picChg>
        <pc:picChg chg="add del mod">
          <ac:chgData name="Sunil Kumar Sharma - SSB(Delhi)" userId="7739343e-b4c4-4d2e-be83-76e29ad08003" providerId="ADAL" clId="{FFE41265-BA94-420E-AE23-F2CC6C9A620C}" dt="2019-10-11T06:41:41.776" v="1032" actId="931"/>
          <ac:picMkLst>
            <pc:docMk/>
            <pc:sldMk cId="2840995176" sldId="290"/>
            <ac:picMk id="19" creationId="{0B9208B2-7C77-41F4-AB56-8E614173645D}"/>
          </ac:picMkLst>
        </pc:picChg>
        <pc:picChg chg="add del mod">
          <ac:chgData name="Sunil Kumar Sharma - SSB(Delhi)" userId="7739343e-b4c4-4d2e-be83-76e29ad08003" providerId="ADAL" clId="{FFE41265-BA94-420E-AE23-F2CC6C9A620C}" dt="2019-10-11T06:42:19.247" v="1034" actId="931"/>
          <ac:picMkLst>
            <pc:docMk/>
            <pc:sldMk cId="2840995176" sldId="290"/>
            <ac:picMk id="39" creationId="{13E63675-9EA8-47A3-A02F-93A43591CA71}"/>
          </ac:picMkLst>
        </pc:picChg>
        <pc:picChg chg="add del">
          <ac:chgData name="Sunil Kumar Sharma - SSB(Delhi)" userId="7739343e-b4c4-4d2e-be83-76e29ad08003" providerId="ADAL" clId="{FFE41265-BA94-420E-AE23-F2CC6C9A620C}" dt="2019-10-11T06:43:29.985" v="1037" actId="478"/>
          <ac:picMkLst>
            <pc:docMk/>
            <pc:sldMk cId="2840995176" sldId="290"/>
            <ac:picMk id="1026" creationId="{D4DC8DDE-4F5A-48C3-AF9E-63F0BDE26B7C}"/>
          </ac:picMkLst>
        </pc:picChg>
        <pc:picChg chg="add mod">
          <ac:chgData name="Sunil Kumar Sharma - SSB(Delhi)" userId="7739343e-b4c4-4d2e-be83-76e29ad08003" providerId="ADAL" clId="{FFE41265-BA94-420E-AE23-F2CC6C9A620C}" dt="2019-10-11T06:44:23.534" v="1045" actId="1076"/>
          <ac:picMkLst>
            <pc:docMk/>
            <pc:sldMk cId="2840995176" sldId="290"/>
            <ac:picMk id="1028" creationId="{AC33C91C-EF00-4629-9A2B-31D40F013B14}"/>
          </ac:picMkLst>
        </pc:picChg>
      </pc:sldChg>
      <pc:sldChg chg="delSp modSp add">
        <pc:chgData name="Sunil Kumar Sharma - SSB(Delhi)" userId="7739343e-b4c4-4d2e-be83-76e29ad08003" providerId="ADAL" clId="{FFE41265-BA94-420E-AE23-F2CC6C9A620C}" dt="2019-10-11T06:46:44.937" v="1223" actId="1076"/>
        <pc:sldMkLst>
          <pc:docMk/>
          <pc:sldMk cId="1592779602" sldId="291"/>
        </pc:sldMkLst>
        <pc:spChg chg="mod">
          <ac:chgData name="Sunil Kumar Sharma - SSB(Delhi)" userId="7739343e-b4c4-4d2e-be83-76e29ad08003" providerId="ADAL" clId="{FFE41265-BA94-420E-AE23-F2CC6C9A620C}" dt="2019-10-11T06:46:30.038" v="1220" actId="20577"/>
          <ac:spMkLst>
            <pc:docMk/>
            <pc:sldMk cId="1592779602" sldId="291"/>
            <ac:spMk id="2" creationId="{07FE3A09-B940-42F5-BBE5-4D7C23156BDF}"/>
          </ac:spMkLst>
        </pc:spChg>
        <pc:spChg chg="del">
          <ac:chgData name="Sunil Kumar Sharma - SSB(Delhi)" userId="7739343e-b4c4-4d2e-be83-76e29ad08003" providerId="ADAL" clId="{FFE41265-BA94-420E-AE23-F2CC6C9A620C}" dt="2019-10-11T06:46:35.869" v="1221" actId="478"/>
          <ac:spMkLst>
            <pc:docMk/>
            <pc:sldMk cId="1592779602" sldId="291"/>
            <ac:spMk id="7" creationId="{30DA4AB1-9ECA-4D3A-8457-1B42B6AFB685}"/>
          </ac:spMkLst>
        </pc:spChg>
        <pc:spChg chg="del">
          <ac:chgData name="Sunil Kumar Sharma - SSB(Delhi)" userId="7739343e-b4c4-4d2e-be83-76e29ad08003" providerId="ADAL" clId="{FFE41265-BA94-420E-AE23-F2CC6C9A620C}" dt="2019-10-11T06:46:35.869" v="1221" actId="478"/>
          <ac:spMkLst>
            <pc:docMk/>
            <pc:sldMk cId="1592779602" sldId="291"/>
            <ac:spMk id="32" creationId="{690FA219-74EC-48AD-8126-0E4B6C77B225}"/>
          </ac:spMkLst>
        </pc:spChg>
        <pc:spChg chg="del">
          <ac:chgData name="Sunil Kumar Sharma - SSB(Delhi)" userId="7739343e-b4c4-4d2e-be83-76e29ad08003" providerId="ADAL" clId="{FFE41265-BA94-420E-AE23-F2CC6C9A620C}" dt="2019-10-11T06:46:35.869" v="1221" actId="478"/>
          <ac:spMkLst>
            <pc:docMk/>
            <pc:sldMk cId="1592779602" sldId="291"/>
            <ac:spMk id="33" creationId="{3B5233B7-36E7-44AA-9CE1-B81ED29E20FB}"/>
          </ac:spMkLst>
        </pc:spChg>
        <pc:spChg chg="del">
          <ac:chgData name="Sunil Kumar Sharma - SSB(Delhi)" userId="7739343e-b4c4-4d2e-be83-76e29ad08003" providerId="ADAL" clId="{FFE41265-BA94-420E-AE23-F2CC6C9A620C}" dt="2019-10-11T06:46:35.869" v="1221" actId="478"/>
          <ac:spMkLst>
            <pc:docMk/>
            <pc:sldMk cId="1592779602" sldId="291"/>
            <ac:spMk id="34" creationId="{268B150F-8AE6-4BB0-9F6C-49E80734F708}"/>
          </ac:spMkLst>
        </pc:spChg>
        <pc:spChg chg="del">
          <ac:chgData name="Sunil Kumar Sharma - SSB(Delhi)" userId="7739343e-b4c4-4d2e-be83-76e29ad08003" providerId="ADAL" clId="{FFE41265-BA94-420E-AE23-F2CC6C9A620C}" dt="2019-10-11T06:46:35.869" v="1221" actId="478"/>
          <ac:spMkLst>
            <pc:docMk/>
            <pc:sldMk cId="1592779602" sldId="291"/>
            <ac:spMk id="35" creationId="{7CEAAA81-9748-47C7-B13E-F78494E68C18}"/>
          </ac:spMkLst>
        </pc:spChg>
        <pc:spChg chg="del">
          <ac:chgData name="Sunil Kumar Sharma - SSB(Delhi)" userId="7739343e-b4c4-4d2e-be83-76e29ad08003" providerId="ADAL" clId="{FFE41265-BA94-420E-AE23-F2CC6C9A620C}" dt="2019-10-11T06:46:35.869" v="1221" actId="478"/>
          <ac:spMkLst>
            <pc:docMk/>
            <pc:sldMk cId="1592779602" sldId="291"/>
            <ac:spMk id="36" creationId="{4CB94CB7-0E4A-415A-B5D6-C6BDA0643938}"/>
          </ac:spMkLst>
        </pc:spChg>
        <pc:spChg chg="del">
          <ac:chgData name="Sunil Kumar Sharma - SSB(Delhi)" userId="7739343e-b4c4-4d2e-be83-76e29ad08003" providerId="ADAL" clId="{FFE41265-BA94-420E-AE23-F2CC6C9A620C}" dt="2019-10-11T06:46:35.869" v="1221" actId="478"/>
          <ac:spMkLst>
            <pc:docMk/>
            <pc:sldMk cId="1592779602" sldId="291"/>
            <ac:spMk id="37" creationId="{F5EB4D62-6A7F-4728-8D40-9B8A88258CDF}"/>
          </ac:spMkLst>
        </pc:spChg>
        <pc:spChg chg="mod">
          <ac:chgData name="Sunil Kumar Sharma - SSB(Delhi)" userId="7739343e-b4c4-4d2e-be83-76e29ad08003" providerId="ADAL" clId="{FFE41265-BA94-420E-AE23-F2CC6C9A620C}" dt="2019-10-11T06:46:44.937" v="1223" actId="1076"/>
          <ac:spMkLst>
            <pc:docMk/>
            <pc:sldMk cId="1592779602" sldId="291"/>
            <ac:spMk id="41" creationId="{CA134E82-23BB-417B-B2F9-0F2A27096113}"/>
          </ac:spMkLst>
        </pc:spChg>
        <pc:picChg chg="del">
          <ac:chgData name="Sunil Kumar Sharma - SSB(Delhi)" userId="7739343e-b4c4-4d2e-be83-76e29ad08003" providerId="ADAL" clId="{FFE41265-BA94-420E-AE23-F2CC6C9A620C}" dt="2019-10-11T06:46:35.869" v="1221" actId="478"/>
          <ac:picMkLst>
            <pc:docMk/>
            <pc:sldMk cId="1592779602" sldId="291"/>
            <ac:picMk id="1028" creationId="{AC33C91C-EF00-4629-9A2B-31D40F013B1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53B46A-16E8-4372-A1DF-F835900C378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753F89-B597-4AEE-99C2-2043D363B592}">
      <dgm:prSet phldrT="[Text]"/>
      <dgm:spPr>
        <a:solidFill>
          <a:srgbClr val="92D050"/>
        </a:solidFill>
      </dgm:spPr>
      <dgm:t>
        <a:bodyPr/>
        <a:lstStyle/>
        <a:p>
          <a:r>
            <a:rPr lang="en-US" b="1" i="1" u="sng" dirty="0" err="1" smtClean="0">
              <a:solidFill>
                <a:schemeClr val="bg1"/>
              </a:solidFill>
            </a:rPr>
            <a:t>iniitian</a:t>
          </a:r>
          <a:endParaRPr lang="en-US" dirty="0"/>
        </a:p>
      </dgm:t>
    </dgm:pt>
    <dgm:pt modelId="{12A066B9-02ED-4BBC-A456-1AFC8298E931}" type="parTrans" cxnId="{739A705E-FE42-4E05-B02E-B7406A3E2ED5}">
      <dgm:prSet/>
      <dgm:spPr/>
      <dgm:t>
        <a:bodyPr/>
        <a:lstStyle/>
        <a:p>
          <a:endParaRPr lang="en-US"/>
        </a:p>
      </dgm:t>
    </dgm:pt>
    <dgm:pt modelId="{EBB7BB00-A9ED-43AF-AE8D-D3CF4F24C712}" type="sibTrans" cxnId="{739A705E-FE42-4E05-B02E-B7406A3E2ED5}">
      <dgm:prSet/>
      <dgm:spPr/>
      <dgm:t>
        <a:bodyPr/>
        <a:lstStyle/>
        <a:p>
          <a:endParaRPr lang="en-US"/>
        </a:p>
      </dgm:t>
    </dgm:pt>
    <dgm:pt modelId="{6EB92CC3-BEBE-4B5F-A113-5F68E774CC20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 smtClean="0"/>
            <a:t>HR</a:t>
          </a:r>
          <a:endParaRPr lang="en-US" dirty="0"/>
        </a:p>
      </dgm:t>
    </dgm:pt>
    <dgm:pt modelId="{8254E2E9-9FB3-453B-A477-F82C96D9644A}" type="parTrans" cxnId="{A85AE8BD-7A8D-4B94-916A-CF4F5E7CC750}">
      <dgm:prSet/>
      <dgm:spPr/>
      <dgm:t>
        <a:bodyPr/>
        <a:lstStyle/>
        <a:p>
          <a:endParaRPr lang="en-US"/>
        </a:p>
      </dgm:t>
    </dgm:pt>
    <dgm:pt modelId="{CD96B0F0-1F99-4B59-A6B0-213239B05BAA}" type="sibTrans" cxnId="{A85AE8BD-7A8D-4B94-916A-CF4F5E7CC750}">
      <dgm:prSet/>
      <dgm:spPr/>
      <dgm:t>
        <a:bodyPr/>
        <a:lstStyle/>
        <a:p>
          <a:endParaRPr lang="en-US"/>
        </a:p>
      </dgm:t>
    </dgm:pt>
    <dgm:pt modelId="{CAABBE5C-B2BB-4C8C-B3CE-B482E5D37521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 smtClean="0"/>
            <a:t>Schemes and Policies </a:t>
          </a:r>
          <a:endParaRPr lang="en-US" dirty="0"/>
        </a:p>
      </dgm:t>
    </dgm:pt>
    <dgm:pt modelId="{C8B2C4B5-BBC0-4E3C-923B-9F1FF3CCB381}" type="parTrans" cxnId="{94E9D952-EFF1-4062-8613-CA11329D196C}">
      <dgm:prSet/>
      <dgm:spPr/>
      <dgm:t>
        <a:bodyPr/>
        <a:lstStyle/>
        <a:p>
          <a:endParaRPr lang="en-US"/>
        </a:p>
      </dgm:t>
    </dgm:pt>
    <dgm:pt modelId="{D1E6E627-565D-4E56-8197-958212483B00}" type="sibTrans" cxnId="{94E9D952-EFF1-4062-8613-CA11329D196C}">
      <dgm:prSet/>
      <dgm:spPr/>
      <dgm:t>
        <a:bodyPr/>
        <a:lstStyle/>
        <a:p>
          <a:endParaRPr lang="en-US"/>
        </a:p>
      </dgm:t>
    </dgm:pt>
    <dgm:pt modelId="{6B44307E-6F22-49A6-B2D6-CBD2682B6767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dirty="0" smtClean="0"/>
            <a:t>Global Schemes and Policies </a:t>
          </a:r>
          <a:endParaRPr lang="en-US" dirty="0"/>
        </a:p>
      </dgm:t>
    </dgm:pt>
    <dgm:pt modelId="{C9728BE0-284B-4746-9AD1-94EE766EE81D}" type="parTrans" cxnId="{9D470B9A-7ED8-4D6F-ACC7-1496D18B0EB4}">
      <dgm:prSet/>
      <dgm:spPr/>
      <dgm:t>
        <a:bodyPr/>
        <a:lstStyle/>
        <a:p>
          <a:endParaRPr lang="en-US"/>
        </a:p>
      </dgm:t>
    </dgm:pt>
    <dgm:pt modelId="{270AE64A-74F9-44CC-80E4-A55C56DF93EB}" type="sibTrans" cxnId="{9D470B9A-7ED8-4D6F-ACC7-1496D18B0EB4}">
      <dgm:prSet/>
      <dgm:spPr/>
      <dgm:t>
        <a:bodyPr/>
        <a:lstStyle/>
        <a:p>
          <a:endParaRPr lang="en-US"/>
        </a:p>
      </dgm:t>
    </dgm:pt>
    <dgm:pt modelId="{1C12EB1D-B09A-4C77-B4E6-D93C772CF308}" type="pres">
      <dgm:prSet presAssocID="{7153B46A-16E8-4372-A1DF-F835900C378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26AADFE-9869-4E6F-8CF1-3507E1A76908}" type="pres">
      <dgm:prSet presAssocID="{72753F89-B597-4AEE-99C2-2043D363B592}" presName="horFlow" presStyleCnt="0"/>
      <dgm:spPr/>
    </dgm:pt>
    <dgm:pt modelId="{C349F3C8-CCB0-45FD-9258-E334BF33B9D9}" type="pres">
      <dgm:prSet presAssocID="{72753F89-B597-4AEE-99C2-2043D363B592}" presName="bigChev" presStyleLbl="node1" presStyleIdx="0" presStyleCnt="1" custLinFactNeighborX="-1499" custLinFactNeighborY="1580"/>
      <dgm:spPr/>
      <dgm:t>
        <a:bodyPr/>
        <a:lstStyle/>
        <a:p>
          <a:endParaRPr lang="en-US"/>
        </a:p>
      </dgm:t>
    </dgm:pt>
    <dgm:pt modelId="{40718672-1BC4-48CE-8829-1D736B0E2B7A}" type="pres">
      <dgm:prSet presAssocID="{8254E2E9-9FB3-453B-A477-F82C96D9644A}" presName="parTrans" presStyleCnt="0"/>
      <dgm:spPr/>
    </dgm:pt>
    <dgm:pt modelId="{B0BE2D50-0AB2-459E-B4AE-735BD7047AA4}" type="pres">
      <dgm:prSet presAssocID="{6EB92CC3-BEBE-4B5F-A113-5F68E774CC20}" presName="node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AEC6A-F619-4F7A-832D-F8E62271FB9C}" type="pres">
      <dgm:prSet presAssocID="{CD96B0F0-1F99-4B59-A6B0-213239B05BAA}" presName="sibTrans" presStyleCnt="0"/>
      <dgm:spPr/>
    </dgm:pt>
    <dgm:pt modelId="{55F2EB6A-1F55-4AD9-9D82-BE2F6AC5B8B2}" type="pres">
      <dgm:prSet presAssocID="{CAABBE5C-B2BB-4C8C-B3CE-B482E5D37521}" presName="node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2C9F94-834B-45CB-94A3-0E2A84D84B65}" type="pres">
      <dgm:prSet presAssocID="{D1E6E627-565D-4E56-8197-958212483B00}" presName="sibTrans" presStyleCnt="0"/>
      <dgm:spPr/>
    </dgm:pt>
    <dgm:pt modelId="{108C4326-35E3-4A36-8859-3B97D8C43434}" type="pres">
      <dgm:prSet presAssocID="{6B44307E-6F22-49A6-B2D6-CBD2682B6767}" presName="node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9A705E-FE42-4E05-B02E-B7406A3E2ED5}" srcId="{7153B46A-16E8-4372-A1DF-F835900C378A}" destId="{72753F89-B597-4AEE-99C2-2043D363B592}" srcOrd="0" destOrd="0" parTransId="{12A066B9-02ED-4BBC-A456-1AFC8298E931}" sibTransId="{EBB7BB00-A9ED-43AF-AE8D-D3CF4F24C712}"/>
    <dgm:cxn modelId="{94E9D952-EFF1-4062-8613-CA11329D196C}" srcId="{72753F89-B597-4AEE-99C2-2043D363B592}" destId="{CAABBE5C-B2BB-4C8C-B3CE-B482E5D37521}" srcOrd="1" destOrd="0" parTransId="{C8B2C4B5-BBC0-4E3C-923B-9F1FF3CCB381}" sibTransId="{D1E6E627-565D-4E56-8197-958212483B00}"/>
    <dgm:cxn modelId="{15DBC3E0-7A2F-4AE4-A863-45C9F83C9689}" type="presOf" srcId="{72753F89-B597-4AEE-99C2-2043D363B592}" destId="{C349F3C8-CCB0-45FD-9258-E334BF33B9D9}" srcOrd="0" destOrd="0" presId="urn:microsoft.com/office/officeart/2005/8/layout/lProcess3"/>
    <dgm:cxn modelId="{E28103AC-8C83-4302-81F2-B3004FCD7E9C}" type="presOf" srcId="{6B44307E-6F22-49A6-B2D6-CBD2682B6767}" destId="{108C4326-35E3-4A36-8859-3B97D8C43434}" srcOrd="0" destOrd="0" presId="urn:microsoft.com/office/officeart/2005/8/layout/lProcess3"/>
    <dgm:cxn modelId="{0B8E7193-4378-4925-8101-B315AC4E37E1}" type="presOf" srcId="{7153B46A-16E8-4372-A1DF-F835900C378A}" destId="{1C12EB1D-B09A-4C77-B4E6-D93C772CF308}" srcOrd="0" destOrd="0" presId="urn:microsoft.com/office/officeart/2005/8/layout/lProcess3"/>
    <dgm:cxn modelId="{CBB82D50-D949-4878-9259-6B9F9DD13FD4}" type="presOf" srcId="{6EB92CC3-BEBE-4B5F-A113-5F68E774CC20}" destId="{B0BE2D50-0AB2-459E-B4AE-735BD7047AA4}" srcOrd="0" destOrd="0" presId="urn:microsoft.com/office/officeart/2005/8/layout/lProcess3"/>
    <dgm:cxn modelId="{5AE8997A-BE04-4061-B3F6-E70C532113DD}" type="presOf" srcId="{CAABBE5C-B2BB-4C8C-B3CE-B482E5D37521}" destId="{55F2EB6A-1F55-4AD9-9D82-BE2F6AC5B8B2}" srcOrd="0" destOrd="0" presId="urn:microsoft.com/office/officeart/2005/8/layout/lProcess3"/>
    <dgm:cxn modelId="{9D470B9A-7ED8-4D6F-ACC7-1496D18B0EB4}" srcId="{72753F89-B597-4AEE-99C2-2043D363B592}" destId="{6B44307E-6F22-49A6-B2D6-CBD2682B6767}" srcOrd="2" destOrd="0" parTransId="{C9728BE0-284B-4746-9AD1-94EE766EE81D}" sibTransId="{270AE64A-74F9-44CC-80E4-A55C56DF93EB}"/>
    <dgm:cxn modelId="{A85AE8BD-7A8D-4B94-916A-CF4F5E7CC750}" srcId="{72753F89-B597-4AEE-99C2-2043D363B592}" destId="{6EB92CC3-BEBE-4B5F-A113-5F68E774CC20}" srcOrd="0" destOrd="0" parTransId="{8254E2E9-9FB3-453B-A477-F82C96D9644A}" sibTransId="{CD96B0F0-1F99-4B59-A6B0-213239B05BAA}"/>
    <dgm:cxn modelId="{0311F402-AA29-42C8-8521-A773602A549C}" type="presParOf" srcId="{1C12EB1D-B09A-4C77-B4E6-D93C772CF308}" destId="{426AADFE-9869-4E6F-8CF1-3507E1A76908}" srcOrd="0" destOrd="0" presId="urn:microsoft.com/office/officeart/2005/8/layout/lProcess3"/>
    <dgm:cxn modelId="{261473AF-3AB8-4E81-92DF-A66D8DF46DE6}" type="presParOf" srcId="{426AADFE-9869-4E6F-8CF1-3507E1A76908}" destId="{C349F3C8-CCB0-45FD-9258-E334BF33B9D9}" srcOrd="0" destOrd="0" presId="urn:microsoft.com/office/officeart/2005/8/layout/lProcess3"/>
    <dgm:cxn modelId="{6EAA5333-446F-42B3-BF21-F711EE25A359}" type="presParOf" srcId="{426AADFE-9869-4E6F-8CF1-3507E1A76908}" destId="{40718672-1BC4-48CE-8829-1D736B0E2B7A}" srcOrd="1" destOrd="0" presId="urn:microsoft.com/office/officeart/2005/8/layout/lProcess3"/>
    <dgm:cxn modelId="{0E1A43B7-5692-421F-82F0-AFCD8D7A4AB8}" type="presParOf" srcId="{426AADFE-9869-4E6F-8CF1-3507E1A76908}" destId="{B0BE2D50-0AB2-459E-B4AE-735BD7047AA4}" srcOrd="2" destOrd="0" presId="urn:microsoft.com/office/officeart/2005/8/layout/lProcess3"/>
    <dgm:cxn modelId="{F4958713-941C-4B63-A2E9-577D02385175}" type="presParOf" srcId="{426AADFE-9869-4E6F-8CF1-3507E1A76908}" destId="{D87AEC6A-F619-4F7A-832D-F8E62271FB9C}" srcOrd="3" destOrd="0" presId="urn:microsoft.com/office/officeart/2005/8/layout/lProcess3"/>
    <dgm:cxn modelId="{493939ED-8D82-4EDB-BAAE-5D88F5F65CB0}" type="presParOf" srcId="{426AADFE-9869-4E6F-8CF1-3507E1A76908}" destId="{55F2EB6A-1F55-4AD9-9D82-BE2F6AC5B8B2}" srcOrd="4" destOrd="0" presId="urn:microsoft.com/office/officeart/2005/8/layout/lProcess3"/>
    <dgm:cxn modelId="{D64670D1-9A25-424A-989F-C06BF6501A15}" type="presParOf" srcId="{426AADFE-9869-4E6F-8CF1-3507E1A76908}" destId="{3E2C9F94-834B-45CB-94A3-0E2A84D84B65}" srcOrd="5" destOrd="0" presId="urn:microsoft.com/office/officeart/2005/8/layout/lProcess3"/>
    <dgm:cxn modelId="{97FE8541-9B56-4358-8D07-1FEAE1E1EDF8}" type="presParOf" srcId="{426AADFE-9869-4E6F-8CF1-3507E1A76908}" destId="{108C4326-35E3-4A36-8859-3B97D8C43434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CE451E-196A-47CA-88C6-4CA05C5FD1D9}" type="doc">
      <dgm:prSet loTypeId="urn:microsoft.com/office/officeart/2005/8/layout/funnel1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5AC2F-6825-4EA5-9DAA-CB1D9560179C}">
      <dgm:prSet phldrT="[Text]"/>
      <dgm:spPr/>
      <dgm:t>
        <a:bodyPr/>
        <a:lstStyle/>
        <a:p>
          <a:r>
            <a:rPr lang="en-US" baseline="-25000" dirty="0" smtClean="0"/>
            <a:t>Refer your network and earn more</a:t>
          </a:r>
          <a:endParaRPr lang="en-US" dirty="0"/>
        </a:p>
      </dgm:t>
    </dgm:pt>
    <dgm:pt modelId="{EC072863-5788-4D92-9943-A5C7488B6ACC}" type="parTrans" cxnId="{94287878-487F-4BC0-879C-16868385DCD9}">
      <dgm:prSet/>
      <dgm:spPr/>
      <dgm:t>
        <a:bodyPr/>
        <a:lstStyle/>
        <a:p>
          <a:endParaRPr lang="en-US"/>
        </a:p>
      </dgm:t>
    </dgm:pt>
    <dgm:pt modelId="{5DE0D5F9-07F8-42DD-9A68-E79F58D0FA2B}" type="sibTrans" cxnId="{94287878-487F-4BC0-879C-16868385DCD9}">
      <dgm:prSet/>
      <dgm:spPr/>
      <dgm:t>
        <a:bodyPr/>
        <a:lstStyle/>
        <a:p>
          <a:endParaRPr lang="en-US"/>
        </a:p>
      </dgm:t>
    </dgm:pt>
    <dgm:pt modelId="{695937D0-0588-47F8-9573-7C352F679EAA}">
      <dgm:prSet phldrT="[Text]"/>
      <dgm:spPr/>
      <dgm:t>
        <a:bodyPr/>
        <a:lstStyle/>
        <a:p>
          <a:r>
            <a:rPr lang="en-US" baseline="-25000" dirty="0" smtClean="0"/>
            <a:t>Get a chance to contribute in hiring right talent</a:t>
          </a:r>
          <a:endParaRPr lang="en-US" dirty="0"/>
        </a:p>
      </dgm:t>
    </dgm:pt>
    <dgm:pt modelId="{1FEEE6AF-05D3-4033-A15D-0924EA82943A}" type="parTrans" cxnId="{B71982D6-EE0F-4FCC-A462-E0083D70CBFF}">
      <dgm:prSet/>
      <dgm:spPr/>
      <dgm:t>
        <a:bodyPr/>
        <a:lstStyle/>
        <a:p>
          <a:endParaRPr lang="en-US"/>
        </a:p>
      </dgm:t>
    </dgm:pt>
    <dgm:pt modelId="{44C70E4E-AE08-48B1-A7E4-7FA5CC22D244}" type="sibTrans" cxnId="{B71982D6-EE0F-4FCC-A462-E0083D70CBFF}">
      <dgm:prSet/>
      <dgm:spPr/>
      <dgm:t>
        <a:bodyPr/>
        <a:lstStyle/>
        <a:p>
          <a:endParaRPr lang="en-US"/>
        </a:p>
      </dgm:t>
    </dgm:pt>
    <dgm:pt modelId="{FF069013-3E3E-4C9F-8B64-3AE1F7E751D3}">
      <dgm:prSet phldrT="[Text]"/>
      <dgm:spPr/>
      <dgm:t>
        <a:bodyPr/>
        <a:lstStyle/>
        <a:p>
          <a:r>
            <a:rPr lang="en-US" baseline="-25000" dirty="0" smtClean="0"/>
            <a:t>Save time and reduce cost to company</a:t>
          </a:r>
          <a:endParaRPr lang="en-US" dirty="0"/>
        </a:p>
      </dgm:t>
    </dgm:pt>
    <dgm:pt modelId="{52ACCDBB-E0F8-4DF7-A4B6-9695DF855065}" type="parTrans" cxnId="{B9768505-D28D-493D-82F2-02100BD00E72}">
      <dgm:prSet/>
      <dgm:spPr/>
      <dgm:t>
        <a:bodyPr/>
        <a:lstStyle/>
        <a:p>
          <a:endParaRPr lang="en-US"/>
        </a:p>
      </dgm:t>
    </dgm:pt>
    <dgm:pt modelId="{340E0CDA-80D9-466E-BF3F-5BFCF88B6ECD}" type="sibTrans" cxnId="{B9768505-D28D-493D-82F2-02100BD00E72}">
      <dgm:prSet/>
      <dgm:spPr/>
      <dgm:t>
        <a:bodyPr/>
        <a:lstStyle/>
        <a:p>
          <a:endParaRPr lang="en-US"/>
        </a:p>
      </dgm:t>
    </dgm:pt>
    <dgm:pt modelId="{16A2F5B2-C407-4D69-AC84-31A7E59F9E4C}">
      <dgm:prSet phldrT="[Text]" custT="1"/>
      <dgm:spPr/>
      <dgm:t>
        <a:bodyPr/>
        <a:lstStyle/>
        <a:p>
          <a:r>
            <a:rPr lang="en-US" sz="800" dirty="0" smtClean="0">
              <a:solidFill>
                <a:schemeClr val="bg2"/>
              </a:solidFill>
            </a:rPr>
            <a:t>a</a:t>
          </a:r>
          <a:endParaRPr lang="en-US" sz="800" dirty="0">
            <a:solidFill>
              <a:schemeClr val="bg2"/>
            </a:solidFill>
          </a:endParaRPr>
        </a:p>
      </dgm:t>
    </dgm:pt>
    <dgm:pt modelId="{937C53DD-E323-4B07-A35D-D0FA2FF9DC87}" type="sibTrans" cxnId="{97313C8B-12B1-4FA5-B4F3-10A9F51C4363}">
      <dgm:prSet/>
      <dgm:spPr/>
      <dgm:t>
        <a:bodyPr/>
        <a:lstStyle/>
        <a:p>
          <a:endParaRPr lang="en-US"/>
        </a:p>
      </dgm:t>
    </dgm:pt>
    <dgm:pt modelId="{BA3E5142-4D4C-42EB-910B-2D2F5424AEE3}" type="parTrans" cxnId="{97313C8B-12B1-4FA5-B4F3-10A9F51C4363}">
      <dgm:prSet/>
      <dgm:spPr/>
      <dgm:t>
        <a:bodyPr/>
        <a:lstStyle/>
        <a:p>
          <a:endParaRPr lang="en-US"/>
        </a:p>
      </dgm:t>
    </dgm:pt>
    <dgm:pt modelId="{8C7C5532-E12C-4E9B-AC6E-1E53D6AE0B9B}" type="pres">
      <dgm:prSet presAssocID="{BFCE451E-196A-47CA-88C6-4CA05C5FD1D9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D5095C-C247-4665-A90D-EEC9E85E4AE4}" type="pres">
      <dgm:prSet presAssocID="{BFCE451E-196A-47CA-88C6-4CA05C5FD1D9}" presName="ellipse" presStyleLbl="trBgShp" presStyleIdx="0" presStyleCnt="1" custAng="16200000" custLinFactNeighborX="-27762" custLinFactNeighborY="79464"/>
      <dgm:spPr/>
    </dgm:pt>
    <dgm:pt modelId="{42D89706-253A-439D-B5DA-E0803638704E}" type="pres">
      <dgm:prSet presAssocID="{BFCE451E-196A-47CA-88C6-4CA05C5FD1D9}" presName="arrow1" presStyleLbl="fgShp" presStyleIdx="0" presStyleCnt="1" custAng="16200000" custScaleY="349323" custLinFactX="194890" custLinFactY="-200000" custLinFactNeighborX="200000" custLinFactNeighborY="-218249"/>
      <dgm:spPr>
        <a:solidFill>
          <a:srgbClr val="092252"/>
        </a:solidFill>
      </dgm:spPr>
      <dgm:t>
        <a:bodyPr/>
        <a:lstStyle/>
        <a:p>
          <a:endParaRPr lang="en-US"/>
        </a:p>
      </dgm:t>
    </dgm:pt>
    <dgm:pt modelId="{9E43E6B8-0F96-4EC0-AA42-895C1C01DB00}" type="pres">
      <dgm:prSet presAssocID="{BFCE451E-196A-47CA-88C6-4CA05C5FD1D9}" presName="rectangle" presStyleLbl="revTx" presStyleIdx="0" presStyleCnt="1" custLinFactX="100000" custLinFactY="-294345" custLinFactNeighborX="121429" custLinFactNeighborY="-3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2126B-9585-49DD-ADB9-7445BB78A352}" type="pres">
      <dgm:prSet presAssocID="{695937D0-0588-47F8-9573-7C352F679EAA}" presName="item1" presStyleLbl="node1" presStyleIdx="0" presStyleCnt="3" custLinFactNeighborX="16981" custLinFactNeighborY="-43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7A9FFE-F43C-4A19-8B35-FCB5B3AE5E58}" type="pres">
      <dgm:prSet presAssocID="{FF069013-3E3E-4C9F-8B64-3AE1F7E751D3}" presName="item2" presStyleLbl="node1" presStyleIdx="1" presStyleCnt="3" custLinFactY="28289" custLinFactNeighborX="5893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911C93-13DD-4704-8912-2C01D0230785}" type="pres">
      <dgm:prSet presAssocID="{16A2F5B2-C407-4D69-AC84-31A7E59F9E4C}" presName="item3" presStyleLbl="node1" presStyleIdx="2" presStyleCnt="3" custLinFactX="-15273" custLinFactNeighborX="-100000" custLinFactNeighborY="48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A5059-B678-4C3B-A769-8A495A8165CB}" type="pres">
      <dgm:prSet presAssocID="{BFCE451E-196A-47CA-88C6-4CA05C5FD1D9}" presName="funnel" presStyleLbl="trAlignAcc1" presStyleIdx="0" presStyleCnt="1" custAng="16200000" custLinFactNeighborX="-7165" custLinFactNeighborY="7072"/>
      <dgm:spPr>
        <a:solidFill>
          <a:schemeClr val="tx1">
            <a:alpha val="40000"/>
          </a:schemeClr>
        </a:solidFill>
      </dgm:spPr>
    </dgm:pt>
  </dgm:ptLst>
  <dgm:cxnLst>
    <dgm:cxn modelId="{94287878-487F-4BC0-879C-16868385DCD9}" srcId="{BFCE451E-196A-47CA-88C6-4CA05C5FD1D9}" destId="{A155AC2F-6825-4EA5-9DAA-CB1D9560179C}" srcOrd="0" destOrd="0" parTransId="{EC072863-5788-4D92-9943-A5C7488B6ACC}" sibTransId="{5DE0D5F9-07F8-42DD-9A68-E79F58D0FA2B}"/>
    <dgm:cxn modelId="{1221C521-1DD1-474D-9EB4-B863D4BFA43C}" type="presOf" srcId="{695937D0-0588-47F8-9573-7C352F679EAA}" destId="{FC7A9FFE-F43C-4A19-8B35-FCB5B3AE5E58}" srcOrd="0" destOrd="0" presId="urn:microsoft.com/office/officeart/2005/8/layout/funnel1"/>
    <dgm:cxn modelId="{7D30BCC7-EBD2-4A18-804F-42096B8F1949}" type="presOf" srcId="{16A2F5B2-C407-4D69-AC84-31A7E59F9E4C}" destId="{9E43E6B8-0F96-4EC0-AA42-895C1C01DB00}" srcOrd="0" destOrd="0" presId="urn:microsoft.com/office/officeart/2005/8/layout/funnel1"/>
    <dgm:cxn modelId="{F9FA3025-4A5C-488A-BAAE-AFEE356A0895}" type="presOf" srcId="{BFCE451E-196A-47CA-88C6-4CA05C5FD1D9}" destId="{8C7C5532-E12C-4E9B-AC6E-1E53D6AE0B9B}" srcOrd="0" destOrd="0" presId="urn:microsoft.com/office/officeart/2005/8/layout/funnel1"/>
    <dgm:cxn modelId="{12A4A53C-78EA-47CC-92D1-7C045D65CDB0}" type="presOf" srcId="{FF069013-3E3E-4C9F-8B64-3AE1F7E751D3}" destId="{8D72126B-9585-49DD-ADB9-7445BB78A352}" srcOrd="0" destOrd="0" presId="urn:microsoft.com/office/officeart/2005/8/layout/funnel1"/>
    <dgm:cxn modelId="{B9768505-D28D-493D-82F2-02100BD00E72}" srcId="{BFCE451E-196A-47CA-88C6-4CA05C5FD1D9}" destId="{FF069013-3E3E-4C9F-8B64-3AE1F7E751D3}" srcOrd="2" destOrd="0" parTransId="{52ACCDBB-E0F8-4DF7-A4B6-9695DF855065}" sibTransId="{340E0CDA-80D9-466E-BF3F-5BFCF88B6ECD}"/>
    <dgm:cxn modelId="{FFA1631E-49A4-4146-868D-0C789CC64D8F}" type="presOf" srcId="{A155AC2F-6825-4EA5-9DAA-CB1D9560179C}" destId="{E7911C93-13DD-4704-8912-2C01D0230785}" srcOrd="0" destOrd="0" presId="urn:microsoft.com/office/officeart/2005/8/layout/funnel1"/>
    <dgm:cxn modelId="{B71982D6-EE0F-4FCC-A462-E0083D70CBFF}" srcId="{BFCE451E-196A-47CA-88C6-4CA05C5FD1D9}" destId="{695937D0-0588-47F8-9573-7C352F679EAA}" srcOrd="1" destOrd="0" parTransId="{1FEEE6AF-05D3-4033-A15D-0924EA82943A}" sibTransId="{44C70E4E-AE08-48B1-A7E4-7FA5CC22D244}"/>
    <dgm:cxn modelId="{97313C8B-12B1-4FA5-B4F3-10A9F51C4363}" srcId="{BFCE451E-196A-47CA-88C6-4CA05C5FD1D9}" destId="{16A2F5B2-C407-4D69-AC84-31A7E59F9E4C}" srcOrd="3" destOrd="0" parTransId="{BA3E5142-4D4C-42EB-910B-2D2F5424AEE3}" sibTransId="{937C53DD-E323-4B07-A35D-D0FA2FF9DC87}"/>
    <dgm:cxn modelId="{32ED072C-13A0-4ED5-97E7-B436211291C2}" type="presParOf" srcId="{8C7C5532-E12C-4E9B-AC6E-1E53D6AE0B9B}" destId="{0AD5095C-C247-4665-A90D-EEC9E85E4AE4}" srcOrd="0" destOrd="0" presId="urn:microsoft.com/office/officeart/2005/8/layout/funnel1"/>
    <dgm:cxn modelId="{D45223BA-1CDC-4224-94D5-1389BBE5DBB7}" type="presParOf" srcId="{8C7C5532-E12C-4E9B-AC6E-1E53D6AE0B9B}" destId="{42D89706-253A-439D-B5DA-E0803638704E}" srcOrd="1" destOrd="0" presId="urn:microsoft.com/office/officeart/2005/8/layout/funnel1"/>
    <dgm:cxn modelId="{53D3ECB4-839D-4D85-80EE-FD54D7F3BBEC}" type="presParOf" srcId="{8C7C5532-E12C-4E9B-AC6E-1E53D6AE0B9B}" destId="{9E43E6B8-0F96-4EC0-AA42-895C1C01DB00}" srcOrd="2" destOrd="0" presId="urn:microsoft.com/office/officeart/2005/8/layout/funnel1"/>
    <dgm:cxn modelId="{3CDE8E99-78D9-46C0-B619-825A7101354C}" type="presParOf" srcId="{8C7C5532-E12C-4E9B-AC6E-1E53D6AE0B9B}" destId="{8D72126B-9585-49DD-ADB9-7445BB78A352}" srcOrd="3" destOrd="0" presId="urn:microsoft.com/office/officeart/2005/8/layout/funnel1"/>
    <dgm:cxn modelId="{B1342968-839F-444E-BA00-50669A8E73B6}" type="presParOf" srcId="{8C7C5532-E12C-4E9B-AC6E-1E53D6AE0B9B}" destId="{FC7A9FFE-F43C-4A19-8B35-FCB5B3AE5E58}" srcOrd="4" destOrd="0" presId="urn:microsoft.com/office/officeart/2005/8/layout/funnel1"/>
    <dgm:cxn modelId="{2C0CE5D3-6DC4-49FF-82A7-70981022BF9B}" type="presParOf" srcId="{8C7C5532-E12C-4E9B-AC6E-1E53D6AE0B9B}" destId="{E7911C93-13DD-4704-8912-2C01D0230785}" srcOrd="5" destOrd="0" presId="urn:microsoft.com/office/officeart/2005/8/layout/funnel1"/>
    <dgm:cxn modelId="{2A6B645A-097D-46D9-A4B8-B7C6F5DB4258}" type="presParOf" srcId="{8C7C5532-E12C-4E9B-AC6E-1E53D6AE0B9B}" destId="{3A4A5059-B678-4C3B-A769-8A495A8165C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9F3C8-CCB0-45FD-9258-E334BF33B9D9}">
      <dsp:nvSpPr>
        <dsp:cNvPr id="0" name=""/>
        <dsp:cNvSpPr/>
      </dsp:nvSpPr>
      <dsp:spPr>
        <a:xfrm>
          <a:off x="296114" y="619"/>
          <a:ext cx="2687253" cy="1074901"/>
        </a:xfrm>
        <a:prstGeom prst="chevron">
          <a:avLst/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i="1" u="sng" kern="1200" dirty="0" err="1" smtClean="0">
              <a:solidFill>
                <a:schemeClr val="bg1"/>
              </a:solidFill>
            </a:rPr>
            <a:t>iniitian</a:t>
          </a:r>
          <a:endParaRPr lang="en-US" sz="4200" kern="1200" dirty="0"/>
        </a:p>
      </dsp:txBody>
      <dsp:txXfrm>
        <a:off x="833565" y="619"/>
        <a:ext cx="1612352" cy="1074901"/>
      </dsp:txXfrm>
    </dsp:sp>
    <dsp:sp modelId="{B0BE2D50-0AB2-459E-B4AE-735BD7047AA4}">
      <dsp:nvSpPr>
        <dsp:cNvPr id="0" name=""/>
        <dsp:cNvSpPr/>
      </dsp:nvSpPr>
      <dsp:spPr>
        <a:xfrm>
          <a:off x="2639261" y="91676"/>
          <a:ext cx="2230420" cy="892168"/>
        </a:xfrm>
        <a:prstGeom prst="chevron">
          <a:avLst/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HR</a:t>
          </a:r>
          <a:endParaRPr lang="en-US" sz="2000" kern="1200" dirty="0"/>
        </a:p>
      </dsp:txBody>
      <dsp:txXfrm>
        <a:off x="3085345" y="91676"/>
        <a:ext cx="1338252" cy="892168"/>
      </dsp:txXfrm>
    </dsp:sp>
    <dsp:sp modelId="{55F2EB6A-1F55-4AD9-9D82-BE2F6AC5B8B2}">
      <dsp:nvSpPr>
        <dsp:cNvPr id="0" name=""/>
        <dsp:cNvSpPr/>
      </dsp:nvSpPr>
      <dsp:spPr>
        <a:xfrm>
          <a:off x="4557423" y="91676"/>
          <a:ext cx="2230420" cy="892168"/>
        </a:xfrm>
        <a:prstGeom prst="chevron">
          <a:avLst/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Schemes and Policies </a:t>
          </a:r>
          <a:endParaRPr lang="en-US" sz="2000" kern="1200" dirty="0"/>
        </a:p>
      </dsp:txBody>
      <dsp:txXfrm>
        <a:off x="5003507" y="91676"/>
        <a:ext cx="1338252" cy="892168"/>
      </dsp:txXfrm>
    </dsp:sp>
    <dsp:sp modelId="{108C4326-35E3-4A36-8859-3B97D8C43434}">
      <dsp:nvSpPr>
        <dsp:cNvPr id="0" name=""/>
        <dsp:cNvSpPr/>
      </dsp:nvSpPr>
      <dsp:spPr>
        <a:xfrm>
          <a:off x="6475584" y="91676"/>
          <a:ext cx="2230420" cy="892168"/>
        </a:xfrm>
        <a:prstGeom prst="chevron">
          <a:avLst/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Global Schemes and Policies </a:t>
          </a:r>
          <a:endParaRPr lang="en-US" sz="2000" kern="1200" dirty="0"/>
        </a:p>
      </dsp:txBody>
      <dsp:txXfrm>
        <a:off x="6921668" y="91676"/>
        <a:ext cx="1338252" cy="8921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5095C-C247-4665-A90D-EEC9E85E4AE4}">
      <dsp:nvSpPr>
        <dsp:cNvPr id="0" name=""/>
        <dsp:cNvSpPr/>
      </dsp:nvSpPr>
      <dsp:spPr>
        <a:xfrm rot="16200000">
          <a:off x="1632433" y="1263154"/>
          <a:ext cx="3870483" cy="134416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89706-253A-439D-B5DA-E0803638704E}">
      <dsp:nvSpPr>
        <dsp:cNvPr id="0" name=""/>
        <dsp:cNvSpPr/>
      </dsp:nvSpPr>
      <dsp:spPr>
        <a:xfrm rot="16200000">
          <a:off x="7235198" y="880139"/>
          <a:ext cx="750093" cy="1676959"/>
        </a:xfrm>
        <a:prstGeom prst="downArrow">
          <a:avLst/>
        </a:prstGeom>
        <a:solidFill>
          <a:srgbClr val="092252"/>
        </a:solidFill>
        <a:ln w="127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9E43E6B8-0F96-4EC0-AA42-895C1C01DB00}">
      <dsp:nvSpPr>
        <dsp:cNvPr id="0" name=""/>
        <dsp:cNvSpPr/>
      </dsp:nvSpPr>
      <dsp:spPr>
        <a:xfrm>
          <a:off x="5695950" y="0"/>
          <a:ext cx="3600450" cy="90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2"/>
              </a:solidFill>
            </a:rPr>
            <a:t>a</a:t>
          </a:r>
          <a:endParaRPr lang="en-US" sz="800" kern="1200" dirty="0">
            <a:solidFill>
              <a:schemeClr val="bg2"/>
            </a:solidFill>
          </a:endParaRPr>
        </a:p>
      </dsp:txBody>
      <dsp:txXfrm>
        <a:off x="5695950" y="0"/>
        <a:ext cx="3600450" cy="900112"/>
      </dsp:txXfrm>
    </dsp:sp>
    <dsp:sp modelId="{8D72126B-9585-49DD-ADB9-7445BB78A352}">
      <dsp:nvSpPr>
        <dsp:cNvPr id="0" name=""/>
        <dsp:cNvSpPr/>
      </dsp:nvSpPr>
      <dsp:spPr>
        <a:xfrm>
          <a:off x="4343405" y="1048971"/>
          <a:ext cx="1350168" cy="13501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-25000" dirty="0" smtClean="0"/>
            <a:t>Save time and reduce cost to company</a:t>
          </a:r>
          <a:endParaRPr lang="en-US" sz="1600" kern="1200" dirty="0"/>
        </a:p>
      </dsp:txBody>
      <dsp:txXfrm>
        <a:off x="4541133" y="1246699"/>
        <a:ext cx="954712" cy="954712"/>
      </dsp:txXfrm>
    </dsp:sp>
    <dsp:sp modelId="{FC7A9FFE-F43C-4A19-8B35-FCB5B3AE5E58}">
      <dsp:nvSpPr>
        <dsp:cNvPr id="0" name=""/>
        <dsp:cNvSpPr/>
      </dsp:nvSpPr>
      <dsp:spPr>
        <a:xfrm>
          <a:off x="3227577" y="2362196"/>
          <a:ext cx="1350168" cy="13501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-25000" dirty="0" smtClean="0"/>
            <a:t>Get a chance to contribute in hiring right talent</a:t>
          </a:r>
          <a:endParaRPr lang="en-US" sz="1600" kern="1200" dirty="0"/>
        </a:p>
      </dsp:txBody>
      <dsp:txXfrm>
        <a:off x="3425305" y="2559924"/>
        <a:ext cx="954712" cy="954712"/>
      </dsp:txXfrm>
    </dsp:sp>
    <dsp:sp modelId="{E7911C93-13DD-4704-8912-2C01D0230785}">
      <dsp:nvSpPr>
        <dsp:cNvPr id="0" name=""/>
        <dsp:cNvSpPr/>
      </dsp:nvSpPr>
      <dsp:spPr>
        <a:xfrm>
          <a:off x="2971804" y="369539"/>
          <a:ext cx="1350168" cy="13501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-25000" dirty="0" smtClean="0"/>
            <a:t>Refer your network and earn more</a:t>
          </a:r>
          <a:endParaRPr lang="en-US" sz="1600" kern="1200" dirty="0"/>
        </a:p>
      </dsp:txBody>
      <dsp:txXfrm>
        <a:off x="3169532" y="567267"/>
        <a:ext cx="954712" cy="954712"/>
      </dsp:txXfrm>
    </dsp:sp>
    <dsp:sp modelId="{3A4A5059-B678-4C3B-A769-8A495A8165CB}">
      <dsp:nvSpPr>
        <dsp:cNvPr id="0" name=""/>
        <dsp:cNvSpPr/>
      </dsp:nvSpPr>
      <dsp:spPr>
        <a:xfrm rot="16200000">
          <a:off x="2246969" y="267652"/>
          <a:ext cx="4200525" cy="3360420"/>
        </a:xfrm>
        <a:prstGeom prst="funnel">
          <a:avLst/>
        </a:prstGeom>
        <a:solidFill>
          <a:schemeClr val="tx1">
            <a:alpha val="4000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8878" cy="498932"/>
          </a:xfrm>
          <a:prstGeom prst="rect">
            <a:avLst/>
          </a:prstGeom>
        </p:spPr>
        <p:txBody>
          <a:bodyPr vert="horz" lIns="60296" tIns="30148" rIns="60296" bIns="30148" rtlCol="0"/>
          <a:lstStyle>
            <a:lvl1pPr algn="l">
              <a:defRPr sz="8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742" y="0"/>
            <a:ext cx="2949542" cy="498932"/>
          </a:xfrm>
          <a:prstGeom prst="rect">
            <a:avLst/>
          </a:prstGeom>
        </p:spPr>
        <p:txBody>
          <a:bodyPr vert="horz" lIns="60296" tIns="30148" rIns="60296" bIns="30148" rtlCol="0"/>
          <a:lstStyle>
            <a:lvl1pPr algn="r">
              <a:defRPr sz="800"/>
            </a:lvl1pPr>
          </a:lstStyle>
          <a:p>
            <a:fld id="{0B643108-4CFC-4FAB-97CD-CE7634AE86F6}" type="datetimeFigureOut">
              <a:rPr lang="en-GB" smtClean="0"/>
              <a:t>23/01/2020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8878" cy="498931"/>
          </a:xfrm>
          <a:prstGeom prst="rect">
            <a:avLst/>
          </a:prstGeom>
        </p:spPr>
        <p:txBody>
          <a:bodyPr vert="horz" lIns="60296" tIns="30148" rIns="60296" bIns="30148" rtlCol="0" anchor="b"/>
          <a:lstStyle>
            <a:lvl1pPr algn="l">
              <a:defRPr sz="8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742" y="9445170"/>
            <a:ext cx="2949542" cy="498931"/>
          </a:xfrm>
          <a:prstGeom prst="rect">
            <a:avLst/>
          </a:prstGeom>
        </p:spPr>
        <p:txBody>
          <a:bodyPr vert="horz" lIns="60296" tIns="30148" rIns="60296" bIns="30148" rtlCol="0" anchor="b"/>
          <a:lstStyle>
            <a:lvl1pPr algn="r">
              <a:defRPr sz="800"/>
            </a:lvl1pPr>
          </a:lstStyle>
          <a:p>
            <a:fld id="{F45247AA-1C7D-4300-9006-F0E71397679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43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8878" cy="498932"/>
          </a:xfrm>
          <a:prstGeom prst="rect">
            <a:avLst/>
          </a:prstGeom>
        </p:spPr>
        <p:txBody>
          <a:bodyPr vert="horz" lIns="60296" tIns="30148" rIns="60296" bIns="30148" rtlCol="0"/>
          <a:lstStyle>
            <a:lvl1pPr algn="l">
              <a:defRPr sz="8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742" y="0"/>
            <a:ext cx="2949542" cy="498932"/>
          </a:xfrm>
          <a:prstGeom prst="rect">
            <a:avLst/>
          </a:prstGeom>
        </p:spPr>
        <p:txBody>
          <a:bodyPr vert="horz" lIns="60296" tIns="30148" rIns="60296" bIns="30148" rtlCol="0"/>
          <a:lstStyle>
            <a:lvl1pPr algn="r">
              <a:defRPr sz="800"/>
            </a:lvl1pPr>
          </a:lstStyle>
          <a:p>
            <a:fld id="{D53807A2-B2E0-AA4D-ACE0-B2097FFE7254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3013"/>
            <a:ext cx="596741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0296" tIns="30148" rIns="60296" bIns="301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60296" tIns="30148" rIns="60296" bIns="3014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8878" cy="498931"/>
          </a:xfrm>
          <a:prstGeom prst="rect">
            <a:avLst/>
          </a:prstGeom>
        </p:spPr>
        <p:txBody>
          <a:bodyPr vert="horz" lIns="60296" tIns="30148" rIns="60296" bIns="30148" rtlCol="0" anchor="b"/>
          <a:lstStyle>
            <a:lvl1pPr algn="l">
              <a:defRPr sz="8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742" y="9445170"/>
            <a:ext cx="2949542" cy="498931"/>
          </a:xfrm>
          <a:prstGeom prst="rect">
            <a:avLst/>
          </a:prstGeom>
        </p:spPr>
        <p:txBody>
          <a:bodyPr vert="horz" lIns="60296" tIns="30148" rIns="60296" bIns="30148" rtlCol="0" anchor="b"/>
          <a:lstStyle>
            <a:lvl1pPr algn="r">
              <a:defRPr sz="800"/>
            </a:lvl1pPr>
          </a:lstStyle>
          <a:p>
            <a:fld id="{2D753CA0-28A1-1E4E-9EF7-EC20CB6FB8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7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53CA0-28A1-1E4E-9EF7-EC20CB6FB8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8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53CA0-28A1-1E4E-9EF7-EC20CB6FB8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6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53CA0-28A1-1E4E-9EF7-EC20CB6FB85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8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1289"/>
            <a:ext cx="16256000" cy="9155289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9423" y="3206046"/>
            <a:ext cx="10355915" cy="2195069"/>
          </a:xfrm>
        </p:spPr>
        <p:txBody>
          <a:bodyPr anchor="b">
            <a:noAutofit/>
          </a:bodyPr>
          <a:lstStyle>
            <a:lvl1pPr algn="r">
              <a:defRPr sz="7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423" y="5401111"/>
            <a:ext cx="10355915" cy="146253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113" y="812800"/>
            <a:ext cx="11462224" cy="4538133"/>
          </a:xfrm>
        </p:spPr>
        <p:txBody>
          <a:bodyPr anchor="ctr">
            <a:normAutofit/>
          </a:bodyPr>
          <a:lstStyle>
            <a:lvl1pPr algn="l">
              <a:defRPr sz="5867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113" y="5960533"/>
            <a:ext cx="11462224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779" y="812800"/>
            <a:ext cx="10792179" cy="4030133"/>
          </a:xfrm>
        </p:spPr>
        <p:txBody>
          <a:bodyPr anchor="ctr">
            <a:normAutofit/>
          </a:bodyPr>
          <a:lstStyle>
            <a:lvl1pPr algn="l">
              <a:defRPr sz="5867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1519" y="4842933"/>
            <a:ext cx="9632699" cy="508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1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113" y="5960533"/>
            <a:ext cx="11462224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493" y="1053838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lvl="0"/>
            <a:r>
              <a:rPr lang="en-US" sz="10666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857348" y="3848742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lvl="0"/>
            <a:r>
              <a:rPr lang="en-US" sz="10666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4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113" y="2575984"/>
            <a:ext cx="11462224" cy="3460613"/>
          </a:xfrm>
        </p:spPr>
        <p:txBody>
          <a:bodyPr anchor="b">
            <a:normAutofit/>
          </a:bodyPr>
          <a:lstStyle>
            <a:lvl1pPr algn="l">
              <a:defRPr sz="5867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113" y="6036597"/>
            <a:ext cx="11462224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779" y="812800"/>
            <a:ext cx="10792179" cy="4030133"/>
          </a:xfrm>
        </p:spPr>
        <p:txBody>
          <a:bodyPr anchor="ctr">
            <a:normAutofit/>
          </a:bodyPr>
          <a:lstStyle>
            <a:lvl1pPr algn="l">
              <a:defRPr sz="5867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03110" y="5350933"/>
            <a:ext cx="11462225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113" y="6036597"/>
            <a:ext cx="11462224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493" y="1053838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lvl="0"/>
            <a:r>
              <a:rPr lang="en-US" sz="10666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857348" y="3848742"/>
            <a:ext cx="812800" cy="7797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lvl="0"/>
            <a:r>
              <a:rPr lang="en-US" sz="10666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05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12800"/>
            <a:ext cx="11450937" cy="4030133"/>
          </a:xfrm>
        </p:spPr>
        <p:txBody>
          <a:bodyPr anchor="ctr">
            <a:normAutofit/>
          </a:bodyPr>
          <a:lstStyle>
            <a:lvl1pPr algn="l">
              <a:defRPr sz="5867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03110" y="5350933"/>
            <a:ext cx="11462225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113" y="6036597"/>
            <a:ext cx="11462224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6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23565" y="812799"/>
            <a:ext cx="1739657" cy="700193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3114" y="812800"/>
            <a:ext cx="9413533" cy="70019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86151-B10F-CC43-B626-08202319A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" name="object 19">
            <a:extLst>
              <a:ext uri="{FF2B5EF4-FFF2-40B4-BE49-F238E27FC236}">
                <a16:creationId xmlns:a16="http://schemas.microsoft.com/office/drawing/2014/main" id="{2F6F2B29-22C1-8547-B218-DB3B73BC7F45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Confidential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4A5D54-D74D-3E48-BDC8-51A02819E3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25" y="2362200"/>
            <a:ext cx="12512675" cy="4419600"/>
          </a:xfrm>
          <a:prstGeom prst="rect">
            <a:avLst/>
          </a:prstGeom>
        </p:spPr>
        <p:txBody>
          <a:bodyPr anchor="ctr" anchorCtr="0"/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324BA6A-37FC-224D-87A4-99568F449BB8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9D71DCB5-1B34-CE4B-9BFB-EA87B75BE5CE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06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FAF51-9073-B841-9318-B9B598AB47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3F3409-ACD7-774E-B7A0-412A95D5A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8931999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7D5E6FE0-65F4-3044-8ED2-9527542326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234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64A241-2394-AC48-B4C0-D01F1F979A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1950211"/>
            <a:ext cx="10684601" cy="6355590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Blip>
                <a:blip r:embed="rId4"/>
              </a:buBlip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Agenda Item 1</a:t>
            </a:r>
          </a:p>
        </p:txBody>
      </p:sp>
    </p:spTree>
    <p:extLst>
      <p:ext uri="{BB962C8B-B14F-4D97-AF65-F5344CB8AC3E}">
        <p14:creationId xmlns:p14="http://schemas.microsoft.com/office/powerpoint/2010/main" val="29923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A2D76-78E3-E645-97AF-42AB05C27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" y="4549"/>
            <a:ext cx="16214449" cy="913490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35B3636-ECE7-7E46-9157-D4EEDCB21C90}"/>
              </a:ext>
            </a:extLst>
          </p:cNvPr>
          <p:cNvSpPr txBox="1"/>
          <p:nvPr userDrawn="1"/>
        </p:nvSpPr>
        <p:spPr>
          <a:xfrm>
            <a:off x="720000" y="8498085"/>
            <a:ext cx="1775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</a:t>
            </a:r>
            <a:r>
              <a:rPr sz="12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E2160-8E27-BB46-86DE-B1BF8DF411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522799" cy="2209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7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B8F34-50E8-0B40-96C0-03E6C6AD4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3200"/>
            <a:ext cx="4826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BEA03-F419-F649-8855-2C0C5E076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4132" r="27281" b="24649"/>
          <a:stretch/>
        </p:blipFill>
        <p:spPr>
          <a:xfrm>
            <a:off x="14146250" y="7464598"/>
            <a:ext cx="1677949" cy="1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8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D9E6F-7D8E-8847-8CBD-FB1E33C92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6249650" cy="9144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0245254B-8CC3-2C4D-8ABF-DE917A172C64}"/>
              </a:ext>
            </a:extLst>
          </p:cNvPr>
          <p:cNvSpPr txBox="1"/>
          <p:nvPr userDrawn="1"/>
        </p:nvSpPr>
        <p:spPr>
          <a:xfrm>
            <a:off x="720000" y="8498085"/>
            <a:ext cx="1775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</a:t>
            </a:r>
            <a:r>
              <a:rPr sz="12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E193C3-8885-D44A-A55F-CB5471AA76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522799" cy="2209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7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B99BA-6F05-49AC-BDB3-9F374783EE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3200"/>
            <a:ext cx="482600" cy="96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75C22-1D31-AF46-9E28-83FE314BA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4132" r="27281" b="24649"/>
          <a:stretch/>
        </p:blipFill>
        <p:spPr>
          <a:xfrm>
            <a:off x="14146250" y="7464598"/>
            <a:ext cx="1677949" cy="1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D9E6F-7D8E-8847-8CBD-FB1E33C92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" y="4549"/>
            <a:ext cx="16214449" cy="913490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0245254B-8CC3-2C4D-8ABF-DE917A172C64}"/>
              </a:ext>
            </a:extLst>
          </p:cNvPr>
          <p:cNvSpPr txBox="1"/>
          <p:nvPr userDrawn="1"/>
        </p:nvSpPr>
        <p:spPr>
          <a:xfrm>
            <a:off x="720000" y="8498085"/>
            <a:ext cx="1775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</a:t>
            </a:r>
            <a:r>
              <a:rPr sz="12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E193C3-8885-D44A-A55F-CB5471AA76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522799" cy="2209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7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C7413-3685-41EC-9198-DFADCF677A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3200"/>
            <a:ext cx="4826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3D4D26-6A1E-A648-BEF2-DEC001D29D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4132" r="27281" b="24649"/>
          <a:stretch/>
        </p:blipFill>
        <p:spPr>
          <a:xfrm>
            <a:off x="14146250" y="7464598"/>
            <a:ext cx="1677949" cy="1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8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D9E6F-7D8E-8847-8CBD-FB1E33C92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" y="4549"/>
            <a:ext cx="16233480" cy="913490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0245254B-8CC3-2C4D-8ABF-DE917A172C64}"/>
              </a:ext>
            </a:extLst>
          </p:cNvPr>
          <p:cNvSpPr txBox="1"/>
          <p:nvPr userDrawn="1"/>
        </p:nvSpPr>
        <p:spPr>
          <a:xfrm>
            <a:off x="720000" y="8498085"/>
            <a:ext cx="1775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</a:t>
            </a:r>
            <a:r>
              <a:rPr sz="12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E193C3-8885-D44A-A55F-CB5471AA76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522799" cy="2209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7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BED4C-2205-4F10-A314-CDC12D53F3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3200"/>
            <a:ext cx="4826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8569D-20F6-DD44-9EC1-FA26FCDF58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4132" r="27281" b="24649"/>
          <a:stretch/>
        </p:blipFill>
        <p:spPr>
          <a:xfrm>
            <a:off x="14146250" y="7464598"/>
            <a:ext cx="1677949" cy="1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D9E6F-7D8E-8847-8CBD-FB1E33C92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" y="1"/>
            <a:ext cx="16250407" cy="9144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0245254B-8CC3-2C4D-8ABF-DE917A172C64}"/>
              </a:ext>
            </a:extLst>
          </p:cNvPr>
          <p:cNvSpPr txBox="1"/>
          <p:nvPr userDrawn="1"/>
        </p:nvSpPr>
        <p:spPr>
          <a:xfrm>
            <a:off x="720000" y="8498085"/>
            <a:ext cx="1775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</a:t>
            </a:r>
            <a:r>
              <a:rPr sz="12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E193C3-8885-D44A-A55F-CB5471AA76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522799" cy="2209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7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47DF7-197C-1D47-A291-DC6D695EE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4132" r="27281" b="24649"/>
          <a:stretch/>
        </p:blipFill>
        <p:spPr>
          <a:xfrm>
            <a:off x="14146250" y="7464598"/>
            <a:ext cx="1677949" cy="1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107AF-6646-8348-8E88-991DD23F23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" y="4549"/>
            <a:ext cx="16214447" cy="91349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35B3636-ECE7-7E46-9157-D4EEDCB21C90}"/>
              </a:ext>
            </a:extLst>
          </p:cNvPr>
          <p:cNvSpPr txBox="1"/>
          <p:nvPr userDrawn="1"/>
        </p:nvSpPr>
        <p:spPr>
          <a:xfrm>
            <a:off x="720000" y="8498085"/>
            <a:ext cx="1775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</a:t>
            </a:r>
            <a:r>
              <a:rPr sz="12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E2160-8E27-BB46-86DE-B1BF8DF411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522799" cy="2209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7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AC29A8-D238-6C45-9351-F7C931D58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4132" r="27281" b="24649"/>
          <a:stretch/>
        </p:blipFill>
        <p:spPr>
          <a:xfrm>
            <a:off x="14146250" y="7464598"/>
            <a:ext cx="1677949" cy="1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6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107AF-6646-8348-8E88-991DD23F23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" y="4549"/>
            <a:ext cx="16214449" cy="913490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35B3636-ECE7-7E46-9157-D4EEDCB21C90}"/>
              </a:ext>
            </a:extLst>
          </p:cNvPr>
          <p:cNvSpPr txBox="1"/>
          <p:nvPr userDrawn="1"/>
        </p:nvSpPr>
        <p:spPr>
          <a:xfrm>
            <a:off x="720000" y="8498085"/>
            <a:ext cx="1775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</a:t>
            </a:r>
            <a:r>
              <a:rPr sz="12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E2160-8E27-BB46-86DE-B1BF8DF411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522799" cy="2209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7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BD1D4-CAA6-A746-AAB9-57F5EF2DA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4132" r="27281" b="24649"/>
          <a:stretch/>
        </p:blipFill>
        <p:spPr>
          <a:xfrm>
            <a:off x="14146250" y="7464598"/>
            <a:ext cx="1677949" cy="1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8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IT H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50ADF5-485D-4644-ABD6-48D19B236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" y="0"/>
            <a:ext cx="16250194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F3ADDC-3823-A740-AF39-17CC7B069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4132" r="27281" b="24649"/>
          <a:stretch/>
        </p:blipFill>
        <p:spPr>
          <a:xfrm>
            <a:off x="14146250" y="7464598"/>
            <a:ext cx="1677949" cy="1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50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5">
            <a:extLst>
              <a:ext uri="{FF2B5EF4-FFF2-40B4-BE49-F238E27FC236}">
                <a16:creationId xmlns:a16="http://schemas.microsoft.com/office/drawing/2014/main" id="{5072CD5D-7D45-4775-A32B-9C9DC2D7C1CE}"/>
              </a:ext>
            </a:extLst>
          </p:cNvPr>
          <p:cNvSpPr/>
          <p:nvPr userDrawn="1"/>
        </p:nvSpPr>
        <p:spPr>
          <a:xfrm>
            <a:off x="720000" y="1620000"/>
            <a:ext cx="11430000" cy="0"/>
          </a:xfrm>
          <a:custGeom>
            <a:avLst/>
            <a:gdLst/>
            <a:ahLst/>
            <a:cxnLst/>
            <a:rect l="l" t="t" r="r" b="b"/>
            <a:pathLst>
              <a:path w="4483100">
                <a:moveTo>
                  <a:pt x="0" y="0"/>
                </a:moveTo>
                <a:lnTo>
                  <a:pt x="4483100" y="0"/>
                </a:lnTo>
              </a:path>
            </a:pathLst>
          </a:custGeom>
          <a:ln w="127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FB6A0D6-9BB9-4E79-9889-B4F818702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2140635" cy="651600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rgbClr val="092252"/>
                </a:solidFill>
              </a:defRPr>
            </a:lvl1pPr>
          </a:lstStyle>
          <a:p>
            <a:pPr lvl="0"/>
            <a:r>
              <a:rPr lang="en-US" dirty="0"/>
              <a:t>Insert Slide Title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6B5FD5-7626-49B1-9509-41046E66A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298" y="2964640"/>
            <a:ext cx="1620139" cy="3667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410906-3F24-4B4E-8583-4891F09C57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43" y="2961472"/>
            <a:ext cx="1620138" cy="366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2D2C18-BE05-4F5F-9BC1-D7F2866743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6912" y="2961472"/>
            <a:ext cx="1620138" cy="3667928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57E6AE0-A07A-4736-BA7C-46CD213284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3620" y="2904648"/>
            <a:ext cx="2566143" cy="772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>
                <a:solidFill>
                  <a:srgbClr val="00A1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heading here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5C4C22C-92AB-4083-8258-2D37C67280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3620" y="3848077"/>
            <a:ext cx="2566143" cy="772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sub-title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B0CD7E2-2EA0-49F1-909C-0F621A8C50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43620" y="4660877"/>
            <a:ext cx="2566143" cy="772847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5779C14-A2CC-4748-9983-82895CE703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5277" y="2904648"/>
            <a:ext cx="2566143" cy="772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>
                <a:solidFill>
                  <a:srgbClr val="00A1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heading here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5120C48-64EE-48AD-B991-F7A1FFDCF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75277" y="3848077"/>
            <a:ext cx="2566143" cy="772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sub-title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CE474C5-FDB8-495D-AC74-9807EA73C9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5277" y="4660877"/>
            <a:ext cx="2566143" cy="772847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3A57926-4052-47C1-86FC-FE4DADEB6A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566592" y="2904648"/>
            <a:ext cx="2566143" cy="772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>
                <a:solidFill>
                  <a:srgbClr val="00A1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heading here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4B4BC8CC-2DBD-44F4-A6C5-D994134C6A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566592" y="3848077"/>
            <a:ext cx="2566143" cy="772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sub-title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F7F70A8-3C9B-4398-8B24-12A3E323C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566592" y="4660877"/>
            <a:ext cx="2566143" cy="772847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3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74626AF-A637-0746-896F-A632A0EBB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3504000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1573C6F-15E7-C04B-878E-D2527AA2F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84BCD3-42A3-46F7-BB8E-1AAD26846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2209800"/>
            <a:ext cx="13504000" cy="5146675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400">
                <a:solidFill>
                  <a:srgbClr val="808080"/>
                </a:solidFill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9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113" y="3601157"/>
            <a:ext cx="11462224" cy="2435441"/>
          </a:xfrm>
        </p:spPr>
        <p:txBody>
          <a:bodyPr anchor="b"/>
          <a:lstStyle>
            <a:lvl1pPr algn="l">
              <a:defRPr sz="5333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113" y="6036597"/>
            <a:ext cx="11462224" cy="1147200"/>
          </a:xfrm>
        </p:spPr>
        <p:txBody>
          <a:bodyPr anchor="t"/>
          <a:lstStyle>
            <a:lvl1pPr marL="0" indent="0" algn="l">
              <a:buNone/>
              <a:defRPr sz="26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4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ABFA2-D0C3-8642-AE74-0B5672AEB4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" y="0"/>
            <a:ext cx="16256000" cy="9144000"/>
          </a:xfrm>
          <a:prstGeom prst="rect">
            <a:avLst/>
          </a:prstGeom>
        </p:spPr>
      </p:pic>
      <p:sp>
        <p:nvSpPr>
          <p:cNvPr id="7" name="object 19">
            <a:extLst>
              <a:ext uri="{FF2B5EF4-FFF2-40B4-BE49-F238E27FC236}">
                <a16:creationId xmlns:a16="http://schemas.microsoft.com/office/drawing/2014/main" id="{A68A33D3-A39D-714C-BBA1-B97C508A10B0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8F91E6D-ED65-FC41-A446-127597D7469F}"/>
              </a:ext>
            </a:extLst>
          </p:cNvPr>
          <p:cNvSpPr/>
          <p:nvPr userDrawn="1"/>
        </p:nvSpPr>
        <p:spPr>
          <a:xfrm>
            <a:off x="14860906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Holder 5">
            <a:extLst>
              <a:ext uri="{FF2B5EF4-FFF2-40B4-BE49-F238E27FC236}">
                <a16:creationId xmlns:a16="http://schemas.microsoft.com/office/drawing/2014/main" id="{37D768D8-7494-9E44-82EC-2CA4A6306CF0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AE001B2-7A3B-C749-A678-933E4EF5D0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3351599" cy="575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CD6F665-C842-2C4B-89CF-9ACF2BCEF8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60C767-1454-4374-92AD-6FE63ED69C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2209800"/>
            <a:ext cx="14723200" cy="5146675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400">
                <a:solidFill>
                  <a:srgbClr val="808080"/>
                </a:solidFill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15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C2A8F-8A06-7042-B130-92EF00B6AA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" name="object 19">
            <a:extLst>
              <a:ext uri="{FF2B5EF4-FFF2-40B4-BE49-F238E27FC236}">
                <a16:creationId xmlns:a16="http://schemas.microsoft.com/office/drawing/2014/main" id="{F2985542-BABE-D54B-A00C-AD819FFCC76D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791C780-0F86-DF48-91F6-F3154200CB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294199" cy="575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14C8BD12-07C2-E643-AB8C-9DAF88416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6FD03122-FEFA-FD41-8981-991245570BBE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20E0062B-F4D1-0E4B-B429-8122860B339E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6911136-0864-8C48-BA07-83F9CB692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1950211"/>
            <a:ext cx="11294199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C00BD5-EDC6-40A1-A133-5C8104CD22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998" y="2896507"/>
            <a:ext cx="4709160" cy="8239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808080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1D00C3-8F79-4CF4-97DC-3ED9E7D6894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19998" y="3733018"/>
            <a:ext cx="4709160" cy="34845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53CD2C-3452-421B-92E2-F6A09A8DD6C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983514" y="2896507"/>
            <a:ext cx="4709160" cy="8239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808080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5A77F3E-FC68-4B58-AFB1-5CDF9409115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983514" y="3733018"/>
            <a:ext cx="4709160" cy="34845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547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B6BE2-5358-2347-A5F4-D630002AB5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6249650" cy="9144000"/>
          </a:xfrm>
          <a:prstGeom prst="rect">
            <a:avLst/>
          </a:prstGeom>
        </p:spPr>
      </p:pic>
      <p:sp>
        <p:nvSpPr>
          <p:cNvPr id="5" name="object 19">
            <a:extLst>
              <a:ext uri="{FF2B5EF4-FFF2-40B4-BE49-F238E27FC236}">
                <a16:creationId xmlns:a16="http://schemas.microsoft.com/office/drawing/2014/main" id="{D23C7DD8-CF79-B14C-8308-E5BA62431371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CB7770E-2FDD-AE4B-B8BE-E2F8E98645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7408000" cy="575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08E0F8E-CC9C-BE42-94B6-85F0FB276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6244854E-F109-E648-815D-BDABCD85D477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8BC43C34-5E16-2D49-A8AD-4D881B8C1823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3A360AB-E16C-B24F-BCC2-77ACC14621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1950211"/>
            <a:ext cx="79414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</p:spTree>
    <p:extLst>
      <p:ext uri="{BB962C8B-B14F-4D97-AF65-F5344CB8AC3E}">
        <p14:creationId xmlns:p14="http://schemas.microsoft.com/office/powerpoint/2010/main" val="28872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8C09E-E6F3-0543-9C2B-71384686D5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" name="object 19">
            <a:extLst>
              <a:ext uri="{FF2B5EF4-FFF2-40B4-BE49-F238E27FC236}">
                <a16:creationId xmlns:a16="http://schemas.microsoft.com/office/drawing/2014/main" id="{C859F11E-5894-484D-8CC0-AED30D043E92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Confidential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B6BA0E2-8925-6945-AD8D-E7D25AC47F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921000"/>
            <a:ext cx="4588599" cy="1185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111E14F9-DA67-6646-AE8D-BEE8D0BC1D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2106000"/>
            <a:ext cx="360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6474711-4F66-394B-A32B-796B9DADC1A3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0BE4233B-0A73-5B43-940E-26B804636DDC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365CDA6-9E77-5346-97DA-95BDCF3567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575940"/>
            <a:ext cx="74080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</p:spTree>
    <p:extLst>
      <p:ext uri="{BB962C8B-B14F-4D97-AF65-F5344CB8AC3E}">
        <p14:creationId xmlns:p14="http://schemas.microsoft.com/office/powerpoint/2010/main" val="155607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15138-81B0-784D-BDBA-469737AC9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" name="object 19">
            <a:extLst>
              <a:ext uri="{FF2B5EF4-FFF2-40B4-BE49-F238E27FC236}">
                <a16:creationId xmlns:a16="http://schemas.microsoft.com/office/drawing/2014/main" id="{31DAF083-72BF-B04C-8972-69D219D87B18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237823-228A-544E-BB65-9CBAF9C68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7408000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9E73903-3A8F-5A48-AD0D-927EE3054C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99EB2A6-7D5E-524B-98C6-EE17344C306B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E341AA91-A20D-A847-A58B-7782128AE85F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24B83E7-764D-1741-B61D-ED3FAC5CB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1950211"/>
            <a:ext cx="74080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70AF4EAA-F69D-4EC2-8E46-C2A664C4EC30}"/>
              </a:ext>
            </a:extLst>
          </p:cNvPr>
          <p:cNvSpPr/>
          <p:nvPr userDrawn="1"/>
        </p:nvSpPr>
        <p:spPr>
          <a:xfrm>
            <a:off x="10718800" y="3429000"/>
            <a:ext cx="3082721" cy="3082721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D18A8C4D-4303-4060-92D1-D2DCF425FC79}"/>
              </a:ext>
            </a:extLst>
          </p:cNvPr>
          <p:cNvSpPr/>
          <p:nvPr userDrawn="1"/>
        </p:nvSpPr>
        <p:spPr>
          <a:xfrm>
            <a:off x="7523848" y="3429006"/>
            <a:ext cx="3082925" cy="3082925"/>
          </a:xfrm>
          <a:custGeom>
            <a:avLst/>
            <a:gdLst/>
            <a:ahLst/>
            <a:cxnLst/>
            <a:rect l="l" t="t" r="r" b="b"/>
            <a:pathLst>
              <a:path w="3082925" h="3082925">
                <a:moveTo>
                  <a:pt x="1541360" y="0"/>
                </a:moveTo>
                <a:lnTo>
                  <a:pt x="0" y="1541360"/>
                </a:lnTo>
                <a:lnTo>
                  <a:pt x="1541360" y="3082721"/>
                </a:lnTo>
                <a:lnTo>
                  <a:pt x="3082721" y="1541360"/>
                </a:lnTo>
                <a:lnTo>
                  <a:pt x="154136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369F5135-C6E9-46C6-97B7-3B48E4136F16}"/>
              </a:ext>
            </a:extLst>
          </p:cNvPr>
          <p:cNvSpPr/>
          <p:nvPr userDrawn="1"/>
        </p:nvSpPr>
        <p:spPr>
          <a:xfrm>
            <a:off x="4328896" y="3429000"/>
            <a:ext cx="3082721" cy="3082721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029EC726-1220-4053-BD58-477601235A87}"/>
              </a:ext>
            </a:extLst>
          </p:cNvPr>
          <p:cNvSpPr/>
          <p:nvPr userDrawn="1"/>
        </p:nvSpPr>
        <p:spPr>
          <a:xfrm>
            <a:off x="1133947" y="3429006"/>
            <a:ext cx="3082925" cy="3082925"/>
          </a:xfrm>
          <a:custGeom>
            <a:avLst/>
            <a:gdLst/>
            <a:ahLst/>
            <a:cxnLst/>
            <a:rect l="l" t="t" r="r" b="b"/>
            <a:pathLst>
              <a:path w="3082925" h="3082925">
                <a:moveTo>
                  <a:pt x="1541360" y="0"/>
                </a:moveTo>
                <a:lnTo>
                  <a:pt x="0" y="1541360"/>
                </a:lnTo>
                <a:lnTo>
                  <a:pt x="1541360" y="3082721"/>
                </a:lnTo>
                <a:lnTo>
                  <a:pt x="3082721" y="1541360"/>
                </a:lnTo>
                <a:lnTo>
                  <a:pt x="154136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DEDE0B0-0441-42E2-938A-069F7E5925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6858" y="429091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F459E0C-7588-431E-B85A-EF427C22BB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92172" y="429091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433F5C2-913D-4D71-84D8-58B61410AC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0972" y="429091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08983C5-259D-4A54-B49D-A2D402D37B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54686" y="429091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8126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21A2B-8947-E44D-A0FE-AB2C416DBD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D2D7A7-90F9-0D43-AC1F-7C4AA9A450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8627199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FD9B970-BA24-4742-A646-841953F0DE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5228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5062C690-F609-9342-8023-588A2BD50277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4023FE-E541-8442-86CC-B9E451AF74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911600"/>
            <a:ext cx="8626475" cy="838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8E52B6E7-8A54-E647-94BC-1E3D63860FDA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Holder 5">
            <a:extLst>
              <a:ext uri="{FF2B5EF4-FFF2-40B4-BE49-F238E27FC236}">
                <a16:creationId xmlns:a16="http://schemas.microsoft.com/office/drawing/2014/main" id="{57830908-F93A-2644-8653-8C2934AB1CC4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74AD499-6F19-4FC6-9605-848D341ECB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3377192"/>
            <a:ext cx="13046800" cy="4686288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400">
                <a:solidFill>
                  <a:srgbClr val="808080"/>
                </a:solidFill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46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751E5-67AE-6D42-9C6E-B4000EB71C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462000" cy="23622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3781F6C-7131-E742-AB93-BE943D860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9312999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809311A-9206-7342-9198-E930CD6264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5228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628529D-7D69-44B7-9D70-B9FF9D3F71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2492668"/>
            <a:ext cx="13046800" cy="5146675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400">
                <a:solidFill>
                  <a:srgbClr val="808080"/>
                </a:solidFill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2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74626AF-A637-0746-896F-A632A0EBB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3504000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1573C6F-15E7-C04B-878E-D2527AA2F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84BCD3-42A3-46F7-BB8E-1AAD26846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2209800"/>
            <a:ext cx="13504000" cy="5146675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400">
                <a:solidFill>
                  <a:srgbClr val="808080"/>
                </a:solidFill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119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18B2E-4774-FC43-A392-668750CD2C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2200" cy="10414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53906BF-3E7A-124E-A6D1-213B1C0AF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13618634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27675DA-C5D1-0340-9701-D81EC01B6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02DCD5-B516-4B59-B3CE-871B6F287BB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12743" y="2590800"/>
            <a:ext cx="6614886" cy="435133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2400">
                <a:solidFill>
                  <a:srgbClr val="808080"/>
                </a:solidFill>
              </a:defRPr>
            </a:lvl1pPr>
            <a:lvl2pPr marL="8001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2pPr>
            <a:lvl3pPr marL="12573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803715C-84CD-4AE8-9F07-9D8D5755D7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740000" y="2590800"/>
            <a:ext cx="6614886" cy="435133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2400">
                <a:solidFill>
                  <a:srgbClr val="808080"/>
                </a:solidFill>
              </a:defRPr>
            </a:lvl1pPr>
            <a:lvl2pPr marL="8001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2pPr>
            <a:lvl3pPr marL="12573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46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9 |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0FF0-269D-044B-BF06-68AB74E0B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" name="object 19">
            <a:extLst>
              <a:ext uri="{FF2B5EF4-FFF2-40B4-BE49-F238E27FC236}">
                <a16:creationId xmlns:a16="http://schemas.microsoft.com/office/drawing/2014/main" id="{2C64ADC3-DAA2-3A46-A0DB-7BF13829E8EC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91F1FED-A9EA-2849-8B1E-4174DF49B2F2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197D4190-63C6-A848-90F6-86AD7E33F73B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8198F6-3B11-4E45-AC3F-FF34F6069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443611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76B39953-C6E6-0F4A-BDFA-D13A528696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880338-A4BE-1948-8BE0-499C70D226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6600" y="0"/>
            <a:ext cx="4086412" cy="408641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A75C44-C81F-6C4C-AAD2-6115A729D2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1950211"/>
            <a:ext cx="1144361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6A646F59-9A15-4A83-845F-E5E10DCA0842}"/>
              </a:ext>
            </a:extLst>
          </p:cNvPr>
          <p:cNvSpPr/>
          <p:nvPr userDrawn="1"/>
        </p:nvSpPr>
        <p:spPr>
          <a:xfrm>
            <a:off x="1083672" y="3901750"/>
            <a:ext cx="1966750" cy="156654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23">
            <a:extLst>
              <a:ext uri="{FF2B5EF4-FFF2-40B4-BE49-F238E27FC236}">
                <a16:creationId xmlns:a16="http://schemas.microsoft.com/office/drawing/2014/main" id="{1CD76393-9612-43F0-923C-89B020834712}"/>
              </a:ext>
            </a:extLst>
          </p:cNvPr>
          <p:cNvSpPr/>
          <p:nvPr userDrawn="1"/>
        </p:nvSpPr>
        <p:spPr>
          <a:xfrm>
            <a:off x="3424586" y="3901744"/>
            <a:ext cx="1966788" cy="1567255"/>
          </a:xfrm>
          <a:custGeom>
            <a:avLst/>
            <a:gdLst/>
            <a:ahLst/>
            <a:cxnLst/>
            <a:rect l="l" t="t" r="r" b="b"/>
            <a:pathLst>
              <a:path w="1334770" h="1063625">
                <a:moveTo>
                  <a:pt x="1334757" y="0"/>
                </a:moveTo>
                <a:lnTo>
                  <a:pt x="151663" y="0"/>
                </a:lnTo>
                <a:lnTo>
                  <a:pt x="0" y="151663"/>
                </a:lnTo>
                <a:lnTo>
                  <a:pt x="0" y="1063155"/>
                </a:lnTo>
                <a:lnTo>
                  <a:pt x="1064133" y="1063155"/>
                </a:lnTo>
                <a:lnTo>
                  <a:pt x="1334757" y="793559"/>
                </a:lnTo>
                <a:lnTo>
                  <a:pt x="1334757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id="{9A1E951F-F66B-4E1A-80D8-C39B04F14BB8}"/>
              </a:ext>
            </a:extLst>
          </p:cNvPr>
          <p:cNvSpPr/>
          <p:nvPr userDrawn="1"/>
        </p:nvSpPr>
        <p:spPr>
          <a:xfrm>
            <a:off x="5765508" y="3901750"/>
            <a:ext cx="1966769" cy="156654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27">
            <a:extLst>
              <a:ext uri="{FF2B5EF4-FFF2-40B4-BE49-F238E27FC236}">
                <a16:creationId xmlns:a16="http://schemas.microsoft.com/office/drawing/2014/main" id="{1592BA41-47CA-4B6C-A9FF-E1F47AE67194}"/>
              </a:ext>
            </a:extLst>
          </p:cNvPr>
          <p:cNvSpPr/>
          <p:nvPr userDrawn="1"/>
        </p:nvSpPr>
        <p:spPr>
          <a:xfrm>
            <a:off x="8106455" y="3901744"/>
            <a:ext cx="1966788" cy="1567255"/>
          </a:xfrm>
          <a:custGeom>
            <a:avLst/>
            <a:gdLst/>
            <a:ahLst/>
            <a:cxnLst/>
            <a:rect l="l" t="t" r="r" b="b"/>
            <a:pathLst>
              <a:path w="1334770" h="1063625">
                <a:moveTo>
                  <a:pt x="1334757" y="0"/>
                </a:moveTo>
                <a:lnTo>
                  <a:pt x="151663" y="0"/>
                </a:lnTo>
                <a:lnTo>
                  <a:pt x="0" y="151663"/>
                </a:lnTo>
                <a:lnTo>
                  <a:pt x="0" y="1063155"/>
                </a:lnTo>
                <a:lnTo>
                  <a:pt x="1064133" y="1063155"/>
                </a:lnTo>
                <a:lnTo>
                  <a:pt x="1334757" y="793559"/>
                </a:lnTo>
                <a:lnTo>
                  <a:pt x="1334757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29">
            <a:extLst>
              <a:ext uri="{FF2B5EF4-FFF2-40B4-BE49-F238E27FC236}">
                <a16:creationId xmlns:a16="http://schemas.microsoft.com/office/drawing/2014/main" id="{2BDFF97F-96A9-4786-8FCF-43865C34D989}"/>
              </a:ext>
            </a:extLst>
          </p:cNvPr>
          <p:cNvSpPr/>
          <p:nvPr userDrawn="1"/>
        </p:nvSpPr>
        <p:spPr>
          <a:xfrm>
            <a:off x="10447379" y="3901750"/>
            <a:ext cx="1966769" cy="156654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id="{7786D590-9F7C-4741-932E-346651CB2AEE}"/>
              </a:ext>
            </a:extLst>
          </p:cNvPr>
          <p:cNvSpPr/>
          <p:nvPr userDrawn="1"/>
        </p:nvSpPr>
        <p:spPr>
          <a:xfrm>
            <a:off x="12788299" y="3901744"/>
            <a:ext cx="1966788" cy="1567255"/>
          </a:xfrm>
          <a:custGeom>
            <a:avLst/>
            <a:gdLst/>
            <a:ahLst/>
            <a:cxnLst/>
            <a:rect l="l" t="t" r="r" b="b"/>
            <a:pathLst>
              <a:path w="1334770" h="1063625">
                <a:moveTo>
                  <a:pt x="1334757" y="0"/>
                </a:moveTo>
                <a:lnTo>
                  <a:pt x="151676" y="0"/>
                </a:lnTo>
                <a:lnTo>
                  <a:pt x="0" y="151663"/>
                </a:lnTo>
                <a:lnTo>
                  <a:pt x="0" y="1063155"/>
                </a:lnTo>
                <a:lnTo>
                  <a:pt x="1064133" y="1063155"/>
                </a:lnTo>
                <a:lnTo>
                  <a:pt x="1334757" y="793559"/>
                </a:lnTo>
                <a:lnTo>
                  <a:pt x="1334757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274FAE-00CF-43E8-AABD-BC32F0EBD6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51136" y="396875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29A0A16-CD54-406F-9E0F-B753C16FEE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3781" y="396875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C8BBB2A-DD5E-4EE1-9719-04BF931530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39251" y="396875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1495552-E427-4256-B0D4-E498355BB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1896" y="396875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D2EFCD8-C576-4154-8DCC-26AFDB3AA8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4525" y="396875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2560E2C-56B1-4B24-B59B-F64D075082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48508" y="3968751"/>
            <a:ext cx="1830342" cy="135889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33543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3113" y="2880785"/>
            <a:ext cx="5578713" cy="51743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627" y="2880786"/>
            <a:ext cx="5578712" cy="51743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ECE4057-5EFF-1248-B369-E1E3FDE1162F}"/>
              </a:ext>
            </a:extLst>
          </p:cNvPr>
          <p:cNvSpPr/>
          <p:nvPr userDrawn="1"/>
        </p:nvSpPr>
        <p:spPr>
          <a:xfrm>
            <a:off x="14707094" y="7952106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9">
            <a:extLst>
              <a:ext uri="{FF2B5EF4-FFF2-40B4-BE49-F238E27FC236}">
                <a16:creationId xmlns:a16="http://schemas.microsoft.com/office/drawing/2014/main" id="{2C64ADC3-DAA2-3A46-A0DB-7BF13829E8EC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55A34DA-D3D8-1049-8CBF-EE52950C02D7}"/>
              </a:ext>
            </a:extLst>
          </p:cNvPr>
          <p:cNvSpPr txBox="1">
            <a:spLocks/>
          </p:cNvSpPr>
          <p:nvPr userDrawn="1"/>
        </p:nvSpPr>
        <p:spPr>
          <a:xfrm>
            <a:off x="14681200" y="8515615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69883-F1A5-B94C-9562-365EF85419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8108BFF7-2192-5C43-ACF0-C62E36B5FF48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94FF136-9CEF-CA4A-A021-A613E47730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9312999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3BDCE1D-37AA-F544-805C-8022471A9E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5228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7FA0AA48-2D7C-B641-8875-522526742EEE}"/>
              </a:ext>
            </a:extLst>
          </p:cNvPr>
          <p:cNvSpPr/>
          <p:nvPr userDrawn="1"/>
        </p:nvSpPr>
        <p:spPr>
          <a:xfrm>
            <a:off x="14859494" y="8104506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Holder 5">
            <a:extLst>
              <a:ext uri="{FF2B5EF4-FFF2-40B4-BE49-F238E27FC236}">
                <a16:creationId xmlns:a16="http://schemas.microsoft.com/office/drawing/2014/main" id="{0F0F6127-360E-C94B-870F-E07258A4C04E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8015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818525D-1541-7C44-BAB1-4B3491AE6D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667000"/>
            <a:ext cx="74080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63394306-F528-4702-91EA-5ACDF6FC2846}"/>
              </a:ext>
            </a:extLst>
          </p:cNvPr>
          <p:cNvSpPr/>
          <p:nvPr userDrawn="1"/>
        </p:nvSpPr>
        <p:spPr>
          <a:xfrm>
            <a:off x="1270000" y="4778783"/>
            <a:ext cx="4203065" cy="2641600"/>
          </a:xfrm>
          <a:custGeom>
            <a:avLst/>
            <a:gdLst/>
            <a:ahLst/>
            <a:cxnLst/>
            <a:rect l="l" t="t" r="r" b="b"/>
            <a:pathLst>
              <a:path w="4203065" h="2641600">
                <a:moveTo>
                  <a:pt x="4202912" y="2641600"/>
                </a:moveTo>
                <a:lnTo>
                  <a:pt x="0" y="2641600"/>
                </a:lnTo>
                <a:lnTo>
                  <a:pt x="0" y="0"/>
                </a:lnTo>
                <a:lnTo>
                  <a:pt x="4202912" y="0"/>
                </a:lnTo>
                <a:lnTo>
                  <a:pt x="4202912" y="264160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9D3E514F-29B7-40FD-8B97-FDB820CF244B}"/>
              </a:ext>
            </a:extLst>
          </p:cNvPr>
          <p:cNvSpPr/>
          <p:nvPr userDrawn="1"/>
        </p:nvSpPr>
        <p:spPr>
          <a:xfrm>
            <a:off x="5911824" y="4778783"/>
            <a:ext cx="4203065" cy="2635885"/>
          </a:xfrm>
          <a:custGeom>
            <a:avLst/>
            <a:gdLst/>
            <a:ahLst/>
            <a:cxnLst/>
            <a:rect l="l" t="t" r="r" b="b"/>
            <a:pathLst>
              <a:path w="4203065" h="2635884">
                <a:moveTo>
                  <a:pt x="4202912" y="2635694"/>
                </a:moveTo>
                <a:lnTo>
                  <a:pt x="0" y="2635694"/>
                </a:lnTo>
                <a:lnTo>
                  <a:pt x="0" y="0"/>
                </a:lnTo>
                <a:lnTo>
                  <a:pt x="4202912" y="0"/>
                </a:lnTo>
                <a:lnTo>
                  <a:pt x="4202912" y="263569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8656ACC9-F1B9-4FA2-A0B5-8C57C9C042C1}"/>
              </a:ext>
            </a:extLst>
          </p:cNvPr>
          <p:cNvSpPr/>
          <p:nvPr userDrawn="1"/>
        </p:nvSpPr>
        <p:spPr>
          <a:xfrm>
            <a:off x="10553636" y="4778783"/>
            <a:ext cx="4203065" cy="2641600"/>
          </a:xfrm>
          <a:custGeom>
            <a:avLst/>
            <a:gdLst/>
            <a:ahLst/>
            <a:cxnLst/>
            <a:rect l="l" t="t" r="r" b="b"/>
            <a:pathLst>
              <a:path w="4203065" h="2641600">
                <a:moveTo>
                  <a:pt x="4202925" y="2641600"/>
                </a:moveTo>
                <a:lnTo>
                  <a:pt x="0" y="2641600"/>
                </a:lnTo>
                <a:lnTo>
                  <a:pt x="0" y="0"/>
                </a:lnTo>
                <a:lnTo>
                  <a:pt x="4202925" y="0"/>
                </a:lnTo>
                <a:lnTo>
                  <a:pt x="4202925" y="264160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F1DABAE5-1E75-4E10-8831-758E3EB318A3}"/>
              </a:ext>
            </a:extLst>
          </p:cNvPr>
          <p:cNvSpPr/>
          <p:nvPr userDrawn="1"/>
        </p:nvSpPr>
        <p:spPr>
          <a:xfrm>
            <a:off x="1270000" y="3610383"/>
            <a:ext cx="4202912" cy="10922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02F3F81F-583D-49F5-A5B9-A52926A24E46}"/>
              </a:ext>
            </a:extLst>
          </p:cNvPr>
          <p:cNvSpPr/>
          <p:nvPr userDrawn="1"/>
        </p:nvSpPr>
        <p:spPr>
          <a:xfrm>
            <a:off x="5911824" y="3610383"/>
            <a:ext cx="4202912" cy="109028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41CC2A07-C8D9-48A9-B2C5-415557CAFE28}"/>
              </a:ext>
            </a:extLst>
          </p:cNvPr>
          <p:cNvSpPr/>
          <p:nvPr userDrawn="1"/>
        </p:nvSpPr>
        <p:spPr>
          <a:xfrm>
            <a:off x="10553636" y="3610383"/>
            <a:ext cx="4202925" cy="10922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56A874E-AAE3-43B9-A6B4-FCF4106CB8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1007" y="3885810"/>
            <a:ext cx="2927621" cy="394403"/>
          </a:xfrm>
          <a:prstGeom prst="rect">
            <a:avLst/>
          </a:prstGeom>
        </p:spPr>
        <p:txBody>
          <a:bodyPr wrap="square" lIns="91440" tIns="91440" rIns="91440" bIns="91440" anchor="ctr">
            <a:noAutofit/>
          </a:bodyPr>
          <a:lstStyle>
            <a:lvl1pPr marL="0" indent="0" algn="l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E9AEF77-9ED5-41A6-9CBC-051A60B0B0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1007" y="4824066"/>
            <a:ext cx="2927621" cy="2797134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 sz="1800" b="0">
                <a:solidFill>
                  <a:srgbClr val="808080"/>
                </a:solidFill>
              </a:defRPr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E024726-3060-4CF6-B9DE-4EDA78C22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6103" y="3885810"/>
            <a:ext cx="2927621" cy="394403"/>
          </a:xfrm>
          <a:prstGeom prst="rect">
            <a:avLst/>
          </a:prstGeom>
        </p:spPr>
        <p:txBody>
          <a:bodyPr wrap="square" lIns="91440" tIns="91440" rIns="91440" bIns="91440" anchor="ctr">
            <a:noAutofit/>
          </a:bodyPr>
          <a:lstStyle>
            <a:lvl1pPr marL="0" indent="0" algn="l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29C1547-FF6C-4BBF-9554-370E41CD1C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6103" y="4824066"/>
            <a:ext cx="2927621" cy="2797134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 sz="1800" b="0">
                <a:solidFill>
                  <a:srgbClr val="808080"/>
                </a:solidFill>
              </a:defRPr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F0E4C0D-BC2B-41B8-AC03-D3B7E6A2AA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71200" y="3885810"/>
            <a:ext cx="2927621" cy="394403"/>
          </a:xfrm>
          <a:prstGeom prst="rect">
            <a:avLst/>
          </a:prstGeom>
        </p:spPr>
        <p:txBody>
          <a:bodyPr wrap="square" lIns="91440" tIns="91440" rIns="91440" bIns="91440" anchor="ctr">
            <a:noAutofit/>
          </a:bodyPr>
          <a:lstStyle>
            <a:lvl1pPr marL="0" indent="0" algn="l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1C9D68A-A8F4-4BB9-B0C8-535124508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71200" y="4824066"/>
            <a:ext cx="2927621" cy="2797134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 sz="1800" b="0">
                <a:solidFill>
                  <a:srgbClr val="808080"/>
                </a:solidFill>
              </a:defRPr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935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8FC7F-E17E-8E4D-A4AE-3C4AAF7CC8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6249650" cy="91440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AECE4057-5EFF-1248-B369-E1E3FDE1162F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55A34DA-D3D8-1049-8CBF-EE52950C02D7}"/>
              </a:ext>
            </a:extLst>
          </p:cNvPr>
          <p:cNvSpPr txBox="1">
            <a:spLocks/>
          </p:cNvSpPr>
          <p:nvPr userDrawn="1"/>
        </p:nvSpPr>
        <p:spPr>
          <a:xfrm>
            <a:off x="148336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3C7F4A7-F733-3043-A52B-FA22235C0D85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F9AA7FA3-E73F-5548-AD03-ED00277F7117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332BDE57-B081-BA47-9946-9F36441499B2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1A244E-7228-504A-8788-783C0CC0BD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3580199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FC2376F2-4018-C44F-903B-05392F7DF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BA54464-6DB1-3843-AC04-7AA762DDF6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1950211"/>
            <a:ext cx="13580199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EB3A986B-11B8-48B9-B176-56D612F5CA45}"/>
              </a:ext>
            </a:extLst>
          </p:cNvPr>
          <p:cNvSpPr/>
          <p:nvPr userDrawn="1"/>
        </p:nvSpPr>
        <p:spPr>
          <a:xfrm>
            <a:off x="721494" y="2719200"/>
            <a:ext cx="5664200" cy="4343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6B2A240-7562-46F7-80A3-B247D93E6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1401" y="3384000"/>
            <a:ext cx="5181600" cy="3678600"/>
          </a:xfrm>
          <a:prstGeom prst="rect">
            <a:avLst/>
          </a:prstGeom>
        </p:spPr>
        <p:txBody>
          <a:bodyPr anchor="t" anchorCtr="0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3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36A97-4027-1845-9409-6104E3A6CD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6" name="object 19">
            <a:extLst>
              <a:ext uri="{FF2B5EF4-FFF2-40B4-BE49-F238E27FC236}">
                <a16:creationId xmlns:a16="http://schemas.microsoft.com/office/drawing/2014/main" id="{332BDE57-B081-BA47-9946-9F36441499B2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1A244E-7228-504A-8788-783C0CC0BD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7019999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FC2376F2-4018-C44F-903B-05392F7DF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DE94F778-1DEC-194C-B8A8-D6F61EC4CEAE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Holder 5">
            <a:extLst>
              <a:ext uri="{FF2B5EF4-FFF2-40B4-BE49-F238E27FC236}">
                <a16:creationId xmlns:a16="http://schemas.microsoft.com/office/drawing/2014/main" id="{87D55A99-143D-DE47-9C9A-C2E3DCEB1E3A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3172A47-2EB2-2946-94E0-E44A2B0D7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1950211"/>
            <a:ext cx="7020000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</p:spTree>
    <p:extLst>
      <p:ext uri="{BB962C8B-B14F-4D97-AF65-F5344CB8AC3E}">
        <p14:creationId xmlns:p14="http://schemas.microsoft.com/office/powerpoint/2010/main" val="209737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9F564-2B4A-C442-82A2-C57EFE45F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6249650" cy="91440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AECE4057-5EFF-1248-B369-E1E3FDE1162F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55A34DA-D3D8-1049-8CBF-EE52950C02D7}"/>
              </a:ext>
            </a:extLst>
          </p:cNvPr>
          <p:cNvSpPr txBox="1">
            <a:spLocks/>
          </p:cNvSpPr>
          <p:nvPr userDrawn="1"/>
        </p:nvSpPr>
        <p:spPr>
          <a:xfrm>
            <a:off x="148336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3C7F4A7-F733-3043-A52B-FA22235C0D85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F9AA7FA3-E73F-5548-AD03-ED00277F7117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332BDE57-B081-BA47-9946-9F36441499B2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1A244E-7228-504A-8788-783C0CC0BD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1294201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FC2376F2-4018-C44F-903B-05392F7DF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1E32B7F-EC54-EF40-A3F7-F5AB4D636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1950211"/>
            <a:ext cx="112942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</p:spTree>
    <p:extLst>
      <p:ext uri="{BB962C8B-B14F-4D97-AF65-F5344CB8AC3E}">
        <p14:creationId xmlns:p14="http://schemas.microsoft.com/office/powerpoint/2010/main" val="181972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A5A86-D109-C943-A57C-5B28600E9D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AECE4057-5EFF-1248-B369-E1E3FDE1162F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55A34DA-D3D8-1049-8CBF-EE52950C02D7}"/>
              </a:ext>
            </a:extLst>
          </p:cNvPr>
          <p:cNvSpPr txBox="1">
            <a:spLocks/>
          </p:cNvSpPr>
          <p:nvPr userDrawn="1"/>
        </p:nvSpPr>
        <p:spPr>
          <a:xfrm>
            <a:off x="148336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3C7F4A7-F733-3043-A52B-FA22235C0D85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F9AA7FA3-E73F-5548-AD03-ED00277F7117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332BDE57-B081-BA47-9946-9F36441499B2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1A244E-7228-504A-8788-783C0CC0BD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2208599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FC2376F2-4018-C44F-903B-05392F7DF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E515D80-1B65-6E4D-A0E5-1B855822C9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1950211"/>
            <a:ext cx="74080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2DE02099-01B3-46AF-AE55-889AAD1DA7A4}"/>
              </a:ext>
            </a:extLst>
          </p:cNvPr>
          <p:cNvSpPr/>
          <p:nvPr userDrawn="1"/>
        </p:nvSpPr>
        <p:spPr>
          <a:xfrm>
            <a:off x="721494" y="2719200"/>
            <a:ext cx="5664200" cy="4343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C0B9701-39F6-4E65-8A3B-30CFCD9C2E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1401" y="3384000"/>
            <a:ext cx="5181600" cy="3678600"/>
          </a:xfrm>
          <a:prstGeom prst="rect">
            <a:avLst/>
          </a:prstGeom>
        </p:spPr>
        <p:txBody>
          <a:bodyPr anchor="t" anchorCtr="0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324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8528DD-6D17-2F41-BD20-C5EB3A75D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6" name="object 19">
            <a:extLst>
              <a:ext uri="{FF2B5EF4-FFF2-40B4-BE49-F238E27FC236}">
                <a16:creationId xmlns:a16="http://schemas.microsoft.com/office/drawing/2014/main" id="{332BDE57-B081-BA47-9946-9F36441499B2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1A244E-7228-504A-8788-783C0CC0BD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13199200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FC2376F2-4018-C44F-903B-05392F7DF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393606B-C13B-D54A-B11A-FDEE1C7EE421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Holder 5">
            <a:extLst>
              <a:ext uri="{FF2B5EF4-FFF2-40B4-BE49-F238E27FC236}">
                <a16:creationId xmlns:a16="http://schemas.microsoft.com/office/drawing/2014/main" id="{1D5E00CB-CC55-144F-889A-60E7748FC286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85A9BF-7AB9-44A7-8EDC-790EDAB78664}"/>
              </a:ext>
            </a:extLst>
          </p:cNvPr>
          <p:cNvCxnSpPr>
            <a:cxnSpLocks/>
          </p:cNvCxnSpPr>
          <p:nvPr userDrawn="1"/>
        </p:nvCxnSpPr>
        <p:spPr>
          <a:xfrm>
            <a:off x="4086967" y="2326710"/>
            <a:ext cx="1" cy="5150431"/>
          </a:xfrm>
          <a:prstGeom prst="line">
            <a:avLst/>
          </a:prstGeom>
          <a:ln w="12700">
            <a:solidFill>
              <a:srgbClr val="80808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F84D8F-2F6C-4E3F-B76B-5359166B31C6}"/>
              </a:ext>
            </a:extLst>
          </p:cNvPr>
          <p:cNvCxnSpPr>
            <a:cxnSpLocks/>
          </p:cNvCxnSpPr>
          <p:nvPr userDrawn="1"/>
        </p:nvCxnSpPr>
        <p:spPr>
          <a:xfrm>
            <a:off x="7732922" y="2326710"/>
            <a:ext cx="1" cy="5150431"/>
          </a:xfrm>
          <a:prstGeom prst="line">
            <a:avLst/>
          </a:prstGeom>
          <a:ln w="12700">
            <a:solidFill>
              <a:srgbClr val="80808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nip Single Corner Rectangle 19">
            <a:extLst>
              <a:ext uri="{FF2B5EF4-FFF2-40B4-BE49-F238E27FC236}">
                <a16:creationId xmlns:a16="http://schemas.microsoft.com/office/drawing/2014/main" id="{66216AC0-BF3C-474A-AEBB-C3B05715D29F}"/>
              </a:ext>
            </a:extLst>
          </p:cNvPr>
          <p:cNvSpPr/>
          <p:nvPr userDrawn="1"/>
        </p:nvSpPr>
        <p:spPr>
          <a:xfrm>
            <a:off x="698802" y="2424015"/>
            <a:ext cx="2926919" cy="440603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0">
                <a:srgbClr val="EF9B03"/>
              </a:gs>
              <a:gs pos="100000">
                <a:srgbClr val="DE640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endParaRPr lang="en-US" sz="1999" dirty="0">
              <a:latin typeface="+mn-lt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5DA02B1-65FD-4D33-87CC-10E4FC7704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228" y="2444296"/>
            <a:ext cx="2927621" cy="394403"/>
          </a:xfrm>
          <a:prstGeom prst="rect">
            <a:avLst/>
          </a:prstGeom>
        </p:spPr>
        <p:txBody>
          <a:bodyPr wrap="square" lIns="91440" tIns="91440" rIns="91440" bIns="91440" anchor="ctr"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620B48B-ADB4-4FE8-ABDE-3D000414F6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228" y="2993841"/>
            <a:ext cx="2927621" cy="3912618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 sz="2000" b="0">
                <a:solidFill>
                  <a:srgbClr val="808080"/>
                </a:solidFill>
              </a:defRPr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9" name="Snip Single Corner Rectangle 39">
            <a:extLst>
              <a:ext uri="{FF2B5EF4-FFF2-40B4-BE49-F238E27FC236}">
                <a16:creationId xmlns:a16="http://schemas.microsoft.com/office/drawing/2014/main" id="{7EB48AB4-7E8B-4AC3-BBC2-F4958E4B0D62}"/>
              </a:ext>
            </a:extLst>
          </p:cNvPr>
          <p:cNvSpPr/>
          <p:nvPr userDrawn="1"/>
        </p:nvSpPr>
        <p:spPr>
          <a:xfrm>
            <a:off x="4326566" y="2424015"/>
            <a:ext cx="2926919" cy="440603"/>
          </a:xfrm>
          <a:prstGeom prst="snip1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endParaRPr lang="en-US" sz="1999" dirty="0">
              <a:latin typeface="+mn-lt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A171BDC-5DB2-4642-9666-75DD5AD702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5992" y="2444296"/>
            <a:ext cx="2927621" cy="394403"/>
          </a:xfrm>
          <a:prstGeom prst="rect">
            <a:avLst/>
          </a:prstGeom>
        </p:spPr>
        <p:txBody>
          <a:bodyPr wrap="square" lIns="91440" tIns="91440" rIns="91440" bIns="91440" anchor="ctr"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312AB40-61D0-4990-BCA6-382D33B3D1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5992" y="2993841"/>
            <a:ext cx="2927621" cy="3912618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 sz="2000" b="0">
                <a:solidFill>
                  <a:srgbClr val="808080"/>
                </a:solidFill>
              </a:defRPr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22" name="Snip Single Corner Rectangle 42">
            <a:extLst>
              <a:ext uri="{FF2B5EF4-FFF2-40B4-BE49-F238E27FC236}">
                <a16:creationId xmlns:a16="http://schemas.microsoft.com/office/drawing/2014/main" id="{E5264D66-2C76-46CB-9D8C-677B98F78F25}"/>
              </a:ext>
            </a:extLst>
          </p:cNvPr>
          <p:cNvSpPr/>
          <p:nvPr userDrawn="1"/>
        </p:nvSpPr>
        <p:spPr>
          <a:xfrm>
            <a:off x="8020352" y="2424015"/>
            <a:ext cx="2926919" cy="440603"/>
          </a:xfrm>
          <a:prstGeom prst="snip1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endParaRPr lang="en-US" sz="1999" dirty="0">
              <a:latin typeface="+mn-lt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1498E39-749F-4F54-ABA3-0FDC7952AA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9778" y="2444296"/>
            <a:ext cx="2927621" cy="394403"/>
          </a:xfrm>
          <a:prstGeom prst="rect">
            <a:avLst/>
          </a:prstGeom>
        </p:spPr>
        <p:txBody>
          <a:bodyPr wrap="square" lIns="91440" tIns="91440" rIns="91440" bIns="91440" anchor="ctr"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FE42B99-5A52-423A-99C9-43B4A48D12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9778" y="2993841"/>
            <a:ext cx="2927621" cy="3912618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 sz="2000" b="0">
                <a:solidFill>
                  <a:srgbClr val="808080"/>
                </a:solidFill>
              </a:defRPr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994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DC149-5A7E-0546-B4E8-399AD9078D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75F696BA-9260-6A4D-A435-3DC91A915BAA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Confidential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6A262B4-017B-9441-9397-7DFE61684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4588599" cy="1185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36CDC28-200D-FC48-A748-864CC02571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2106000"/>
            <a:ext cx="360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77A281D3-4068-B040-B98D-7690A0964991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Holder 5">
            <a:extLst>
              <a:ext uri="{FF2B5EF4-FFF2-40B4-BE49-F238E27FC236}">
                <a16:creationId xmlns:a16="http://schemas.microsoft.com/office/drawing/2014/main" id="{953C95E7-FC41-7548-9C57-946FB7141742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84A0442-3539-884A-A0A3-CA390E18C8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625000"/>
            <a:ext cx="46648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</p:spTree>
    <p:extLst>
      <p:ext uri="{BB962C8B-B14F-4D97-AF65-F5344CB8AC3E}">
        <p14:creationId xmlns:p14="http://schemas.microsoft.com/office/powerpoint/2010/main" val="66993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5E7299-2E3A-774C-B3A9-1A3E8BAAC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95AE4594-DDCF-BC4A-8219-36B19CC5BF39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9">
            <a:extLst>
              <a:ext uri="{FF2B5EF4-FFF2-40B4-BE49-F238E27FC236}">
                <a16:creationId xmlns:a16="http://schemas.microsoft.com/office/drawing/2014/main" id="{5F474B9A-07EF-CE4C-8870-8F913F5E4F3D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00496803-79FD-0341-9664-531E69AEBC19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F4A38F-1C3B-714B-A683-57F466A56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20000"/>
            <a:ext cx="10608401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rgbClr val="092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A0A51BE-0BD7-2946-A3C2-E4867BC2E4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1476000"/>
            <a:ext cx="702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17E81F4-D9BA-3649-BFA6-3F72E0983A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1950211"/>
            <a:ext cx="106084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</p:spTree>
    <p:extLst>
      <p:ext uri="{BB962C8B-B14F-4D97-AF65-F5344CB8AC3E}">
        <p14:creationId xmlns:p14="http://schemas.microsoft.com/office/powerpoint/2010/main" val="153570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A44F9-3249-7540-AD61-DD2D5A68C0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" name="object 19">
            <a:extLst>
              <a:ext uri="{FF2B5EF4-FFF2-40B4-BE49-F238E27FC236}">
                <a16:creationId xmlns:a16="http://schemas.microsoft.com/office/drawing/2014/main" id="{0E134203-FB63-1545-B1D9-B7291F3B7966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chemeClr val="bg1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chemeClr val="bg1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chemeClr val="bg1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Arial"/>
                <a:cs typeface="Arial"/>
              </a:rPr>
              <a:t>Confidential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31DB574-FAF9-2E47-8EE6-DD70E6DA8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4588599" cy="1185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E1871B-B4D1-E843-BCF4-C1D7641E86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00" y="2106000"/>
            <a:ext cx="3600000" cy="26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455EF92-350F-8F4E-94E8-845B8E72D354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Holder 5">
            <a:extLst>
              <a:ext uri="{FF2B5EF4-FFF2-40B4-BE49-F238E27FC236}">
                <a16:creationId xmlns:a16="http://schemas.microsoft.com/office/drawing/2014/main" id="{5272E6FF-0B74-954F-9BDE-817AB9D7C310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E775513-C0DD-6543-9333-5EB649A4F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625000"/>
            <a:ext cx="74080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</p:spTree>
    <p:extLst>
      <p:ext uri="{BB962C8B-B14F-4D97-AF65-F5344CB8AC3E}">
        <p14:creationId xmlns:p14="http://schemas.microsoft.com/office/powerpoint/2010/main" val="10428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71AB5-EEB2-B147-86AD-37086FE782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E5788E6F-1104-B643-B5C6-98B5C3A70603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7D85B026-79BB-2347-A204-68C7DA034292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4D2C48A1-2988-EC43-A09E-78283DE64597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4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994" y="2881311"/>
            <a:ext cx="5580831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0994" y="3649661"/>
            <a:ext cx="5580831" cy="440548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4511" y="2881311"/>
            <a:ext cx="5580824" cy="768349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4513" y="3649661"/>
            <a:ext cx="5580823" cy="440548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5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5BA74C-9A41-5A45-8116-14ED3F00F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" name="object 19">
            <a:extLst>
              <a:ext uri="{FF2B5EF4-FFF2-40B4-BE49-F238E27FC236}">
                <a16:creationId xmlns:a16="http://schemas.microsoft.com/office/drawing/2014/main" id="{4D2C48A1-2988-EC43-A09E-78283DE64597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EC14CA-E7B5-344D-97FD-E4CE4323C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9312999" cy="5754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DEFACE49-3C3A-6E4D-9456-4F1C84534D21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Holder 5">
            <a:extLst>
              <a:ext uri="{FF2B5EF4-FFF2-40B4-BE49-F238E27FC236}">
                <a16:creationId xmlns:a16="http://schemas.microsoft.com/office/drawing/2014/main" id="{68641C31-07F0-3940-97E1-3D54FA6315F7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A53B555-FF8F-D94B-A468-6ADF0B2C90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133600"/>
            <a:ext cx="7408001" cy="488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808080"/>
                </a:solidFill>
              </a:defRPr>
            </a:lvl1pPr>
          </a:lstStyle>
          <a:p>
            <a:pPr lvl="0"/>
            <a:r>
              <a:rPr lang="en-US" dirty="0"/>
              <a:t>Insert Slide Body Copy Here</a:t>
            </a:r>
          </a:p>
        </p:txBody>
      </p:sp>
    </p:spTree>
    <p:extLst>
      <p:ext uri="{BB962C8B-B14F-4D97-AF65-F5344CB8AC3E}">
        <p14:creationId xmlns:p14="http://schemas.microsoft.com/office/powerpoint/2010/main" val="37808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711FD-3CBA-9C4D-9BEE-2DF734668B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" name="object 19">
            <a:extLst>
              <a:ext uri="{FF2B5EF4-FFF2-40B4-BE49-F238E27FC236}">
                <a16:creationId xmlns:a16="http://schemas.microsoft.com/office/drawing/2014/main" id="{4D2C48A1-2988-EC43-A09E-78283DE64597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lang="en-IN" sz="1200" spc="-5" dirty="0">
                <a:solidFill>
                  <a:srgbClr val="A3A3A3"/>
                </a:solidFill>
                <a:latin typeface="Arial"/>
                <a:cs typeface="Arial"/>
              </a:rPr>
              <a:t>2019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EC14CA-E7B5-344D-97FD-E4CE4323C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1" y="720000"/>
            <a:ext cx="9312999" cy="575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E420A3F1-7F0C-D041-B23E-EEEADFA339D2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Holder 5">
            <a:extLst>
              <a:ext uri="{FF2B5EF4-FFF2-40B4-BE49-F238E27FC236}">
                <a16:creationId xmlns:a16="http://schemas.microsoft.com/office/drawing/2014/main" id="{70081B60-CB70-EF46-AD7E-9CE04D1C3B39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B4738C6-2048-40CD-8530-BE74DBD779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2209800"/>
            <a:ext cx="13046800" cy="5146675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400">
                <a:solidFill>
                  <a:srgbClr val="808080"/>
                </a:solidFill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rgbClr val="80808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808080"/>
                </a:solidFill>
              </a:defRPr>
            </a:lvl3pPr>
            <a:lvl4pPr marL="16573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808080"/>
                </a:solidFill>
              </a:defRPr>
            </a:lvl4pPr>
            <a:lvl5pPr marL="21145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1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112" y="812800"/>
            <a:ext cx="11462224" cy="1761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2360-0FE2-4454-9694-71E380C1CD9F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C227-67E8-4625-9A7B-9B9115F6B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112" y="1998139"/>
            <a:ext cx="5139371" cy="1704621"/>
          </a:xfrm>
        </p:spPr>
        <p:txBody>
          <a:bodyPr anchor="b">
            <a:normAutofit/>
          </a:bodyPr>
          <a:lstStyle>
            <a:lvl1pPr>
              <a:defRPr sz="26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7282" y="686566"/>
            <a:ext cx="6018055" cy="736858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2" y="3702759"/>
            <a:ext cx="5139371" cy="3445932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402" indent="0">
              <a:buNone/>
              <a:defRPr sz="1867"/>
            </a:lvl2pPr>
            <a:lvl3pPr marL="1218804" indent="0">
              <a:buNone/>
              <a:defRPr sz="1600"/>
            </a:lvl3pPr>
            <a:lvl4pPr marL="1828206" indent="0">
              <a:buNone/>
              <a:defRPr sz="1333"/>
            </a:lvl4pPr>
            <a:lvl5pPr marL="2437607" indent="0">
              <a:buNone/>
              <a:defRPr sz="1333"/>
            </a:lvl5pPr>
            <a:lvl6pPr marL="3047009" indent="0">
              <a:buNone/>
              <a:defRPr sz="1333"/>
            </a:lvl6pPr>
            <a:lvl7pPr marL="3656411" indent="0">
              <a:buNone/>
              <a:defRPr sz="1333"/>
            </a:lvl7pPr>
            <a:lvl8pPr marL="4265813" indent="0">
              <a:buNone/>
              <a:defRPr sz="1333"/>
            </a:lvl8pPr>
            <a:lvl9pPr marL="4875215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113" y="6400800"/>
            <a:ext cx="11462223" cy="755651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112" y="812800"/>
            <a:ext cx="11462224" cy="5127624"/>
          </a:xfrm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3" y="7156451"/>
            <a:ext cx="11462223" cy="89869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3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11289"/>
            <a:ext cx="16256000" cy="9155289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3112" y="812800"/>
            <a:ext cx="11462224" cy="1761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112" y="2880786"/>
            <a:ext cx="11462224" cy="517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06845" y="8055150"/>
            <a:ext cx="121591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3112" y="8055150"/>
            <a:ext cx="8396816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4218" y="8055150"/>
            <a:ext cx="91111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2A00236D-91CF-C04E-9549-E7ECECC2DF5F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176BFFF0-BA13-0E48-8D70-80A9DA8B73E2}"/>
              </a:ext>
            </a:extLst>
          </p:cNvPr>
          <p:cNvSpPr txBox="1"/>
          <p:nvPr userDrawn="1"/>
        </p:nvSpPr>
        <p:spPr>
          <a:xfrm>
            <a:off x="720000" y="84996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©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201</a:t>
            </a:r>
            <a:r>
              <a:rPr lang="en-US" sz="1200" spc="-5" dirty="0">
                <a:solidFill>
                  <a:srgbClr val="A3A3A3"/>
                </a:solidFill>
                <a:latin typeface="Arial"/>
                <a:cs typeface="Arial"/>
              </a:rPr>
              <a:t>9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 NIIT </a:t>
            </a:r>
            <a:r>
              <a:rPr sz="1200" spc="-20" dirty="0">
                <a:solidFill>
                  <a:srgbClr val="A3A3A3"/>
                </a:solidFill>
                <a:latin typeface="Arial"/>
                <a:cs typeface="Arial"/>
              </a:rPr>
              <a:t>Technologies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www.niit-tech.com </a:t>
            </a:r>
            <a:r>
              <a:rPr sz="1200" dirty="0">
                <a:solidFill>
                  <a:srgbClr val="A3A3A3"/>
                </a:solidFill>
                <a:latin typeface="Arial"/>
                <a:cs typeface="Arial"/>
              </a:rPr>
              <a:t>|</a:t>
            </a:r>
            <a:r>
              <a:rPr sz="1200" spc="-45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3A3A3"/>
                </a:solidFill>
                <a:latin typeface="Arial"/>
                <a:cs typeface="Arial"/>
              </a:rPr>
              <a:t>Confidential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" name="Holder 5">
            <a:extLst>
              <a:ext uri="{FF2B5EF4-FFF2-40B4-BE49-F238E27FC236}">
                <a16:creationId xmlns:a16="http://schemas.microsoft.com/office/drawing/2014/main" id="{6795AD7A-27B3-CC46-9268-F12277C3A2A6}"/>
              </a:ext>
            </a:extLst>
          </p:cNvPr>
          <p:cNvSpPr txBox="1">
            <a:spLocks/>
          </p:cNvSpPr>
          <p:nvPr userDrawn="1"/>
        </p:nvSpPr>
        <p:spPr>
          <a:xfrm>
            <a:off x="148336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2CD7D618-77DF-DF4E-A316-368095A844B6}"/>
              </a:ext>
            </a:extLst>
          </p:cNvPr>
          <p:cNvSpPr/>
          <p:nvPr userDrawn="1"/>
        </p:nvSpPr>
        <p:spPr>
          <a:xfrm>
            <a:off x="14859494" y="8101520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4" h="1039495">
                <a:moveTo>
                  <a:pt x="1039291" y="0"/>
                </a:moveTo>
                <a:lnTo>
                  <a:pt x="0" y="1039304"/>
                </a:lnTo>
                <a:lnTo>
                  <a:pt x="1039291" y="1039304"/>
                </a:lnTo>
                <a:lnTo>
                  <a:pt x="1039291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Holder 5">
            <a:extLst>
              <a:ext uri="{FF2B5EF4-FFF2-40B4-BE49-F238E27FC236}">
                <a16:creationId xmlns:a16="http://schemas.microsoft.com/office/drawing/2014/main" id="{4BA37F98-DE13-5D44-ABA7-D2DE1EC96F37}"/>
              </a:ext>
            </a:extLst>
          </p:cNvPr>
          <p:cNvSpPr txBox="1">
            <a:spLocks/>
          </p:cNvSpPr>
          <p:nvPr userDrawn="1"/>
        </p:nvSpPr>
        <p:spPr>
          <a:xfrm>
            <a:off x="14757400" y="8665029"/>
            <a:ext cx="919480" cy="4572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237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4000" r:id="rId17"/>
    <p:sldLayoutId id="2147484001" r:id="rId18"/>
    <p:sldLayoutId id="2147484002" r:id="rId19"/>
    <p:sldLayoutId id="2147483753" r:id="rId20"/>
    <p:sldLayoutId id="2147483787" r:id="rId21"/>
    <p:sldLayoutId id="2147483786" r:id="rId22"/>
    <p:sldLayoutId id="2147483788" r:id="rId23"/>
    <p:sldLayoutId id="2147483789" r:id="rId24"/>
    <p:sldLayoutId id="2147483790" r:id="rId25"/>
    <p:sldLayoutId id="2147483774" r:id="rId26"/>
    <p:sldLayoutId id="2147483775" r:id="rId27"/>
    <p:sldLayoutId id="2147483791" r:id="rId28"/>
    <p:sldLayoutId id="2147483782" r:id="rId29"/>
    <p:sldLayoutId id="2147483732" r:id="rId30"/>
    <p:sldLayoutId id="2147483738" r:id="rId31"/>
    <p:sldLayoutId id="2147483734" r:id="rId32"/>
    <p:sldLayoutId id="2147483733" r:id="rId33"/>
    <p:sldLayoutId id="2147483744" r:id="rId34"/>
    <p:sldLayoutId id="2147483746" r:id="rId35"/>
    <p:sldLayoutId id="2147483747" r:id="rId36"/>
    <p:sldLayoutId id="2147483792" r:id="rId37"/>
    <p:sldLayoutId id="2147483750" r:id="rId38"/>
    <p:sldLayoutId id="2147483783" r:id="rId39"/>
    <p:sldLayoutId id="2147483763" r:id="rId40"/>
    <p:sldLayoutId id="2147483766" r:id="rId41"/>
    <p:sldLayoutId id="2147483767" r:id="rId42"/>
    <p:sldLayoutId id="2147483768" r:id="rId43"/>
    <p:sldLayoutId id="2147483769" r:id="rId44"/>
    <p:sldLayoutId id="2147483771" r:id="rId45"/>
    <p:sldLayoutId id="2147483755" r:id="rId46"/>
    <p:sldLayoutId id="2147483757" r:id="rId47"/>
    <p:sldLayoutId id="2147483758" r:id="rId48"/>
    <p:sldLayoutId id="2147483756" r:id="rId49"/>
    <p:sldLayoutId id="2147483777" r:id="rId50"/>
    <p:sldLayoutId id="2147483778" r:id="rId5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sz="48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189" indent="-457189" algn="l" defTabSz="609585" rtl="0" eaLnBrk="1" latinLnBrk="0" hangingPunct="1">
        <a:spcBef>
          <a:spcPts val="1333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ts val="1333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213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Relationship Id="rId5" Type="http://schemas.microsoft.com/office/2007/relationships/hdphoto" Target="../media/hdphoto3.wdp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jpeg"/><Relationship Id="rId11" Type="http://schemas.openxmlformats.org/officeDocument/2006/relationships/image" Target="cid:9c5642b0-b730-4e37-9e00-37a4125fcc95" TargetMode="External"/><Relationship Id="rId5" Type="http://schemas.microsoft.com/office/2007/relationships/hdphoto" Target="../media/hdphoto1.wdp"/><Relationship Id="rId10" Type="http://schemas.openxmlformats.org/officeDocument/2006/relationships/image" Target="../media/image60.jpe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54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romo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9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1000">
        <p:split orient="vert"/>
      </p:transition>
    </mc:Choice>
    <mc:Fallback xmlns="">
      <p:transition spd="slow" advClick="0" advTm="10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42600" y="204496"/>
            <a:ext cx="13732600" cy="2209800"/>
          </a:xfrm>
        </p:spPr>
        <p:txBody>
          <a:bodyPr>
            <a:normAutofit/>
          </a:bodyPr>
          <a:lstStyle/>
          <a:p>
            <a:r>
              <a:rPr lang="en-US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TechCon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2020: </a:t>
            </a:r>
            <a:r>
              <a:rPr lang="en-US" sz="48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Leading the Post Digital Era</a:t>
            </a:r>
            <a:endParaRPr lang="en-IN" sz="48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000"/>
          <a:stretch/>
        </p:blipFill>
        <p:spPr>
          <a:xfrm>
            <a:off x="3556000" y="3048000"/>
            <a:ext cx="8686800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7200" y="1524000"/>
            <a:ext cx="4495800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428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15000">
        <p:circle/>
      </p:transition>
    </mc:Choice>
    <mc:Fallback xmlns="">
      <p:transition spd="slow" advClick="0" advTm="15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784600" y="141514"/>
            <a:ext cx="5808133" cy="85101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SELENIUM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SESSION(Batch1) </a:t>
            </a:r>
            <a:endParaRPr lang="en-IN" sz="4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3309600" cy="7543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1479375" y="992533"/>
            <a:ext cx="3794492" cy="9447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/>
              <a:t>Two batches of Selenium ,</a:t>
            </a:r>
          </a:p>
          <a:p>
            <a:r>
              <a:rPr lang="en-US" sz="2133" b="1" dirty="0"/>
              <a:t>held by SITA(TCOE) team.</a:t>
            </a:r>
          </a:p>
          <a:p>
            <a:endParaRPr lang="en-US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In batch 1, </a:t>
            </a:r>
            <a:r>
              <a:rPr lang="en-IN" sz="2133" b="1" dirty="0"/>
              <a:t>26 employees were trained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In batch 2, 16 employees were trained</a:t>
            </a:r>
          </a:p>
          <a:p>
            <a:endParaRPr lang="en-IN" sz="2133" b="1" dirty="0"/>
          </a:p>
          <a:p>
            <a:r>
              <a:rPr lang="en-IN" sz="2133" b="1" dirty="0"/>
              <a:t>Topics covered in the training :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Eclipse Setup</a:t>
            </a:r>
            <a:endParaRPr lang="en-US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Efficient use of maven</a:t>
            </a:r>
            <a:endParaRPr lang="en-US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How to read data from XLS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 err="1"/>
              <a:t>TestNG</a:t>
            </a:r>
            <a:endParaRPr lang="en-IN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Parallel Execution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Core Java concepts 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Finding locators .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Exception handling</a:t>
            </a:r>
            <a:endParaRPr lang="en-US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Configuration of Log4j logger.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Configuration of Extent Report in HTML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Assertions</a:t>
            </a:r>
            <a:endParaRPr lang="en-US" sz="2133" b="1" dirty="0"/>
          </a:p>
          <a:p>
            <a:pPr lvl="0"/>
            <a:endParaRPr lang="en-US" sz="2400" dirty="0"/>
          </a:p>
          <a:p>
            <a:endParaRPr lang="en-IN" sz="2400" dirty="0"/>
          </a:p>
          <a:p>
            <a:r>
              <a:rPr lang="en-US" sz="2400" dirty="0"/>
              <a:t>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10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5000">
        <p:split orient="vert"/>
      </p:transition>
    </mc:Choice>
    <mc:Fallback>
      <p:transition spd="slow" advClick="0" advTm="15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784600" y="141514"/>
            <a:ext cx="5808133" cy="85101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SELENIUM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SESSION(Batch2) </a:t>
            </a:r>
            <a:endParaRPr lang="en-IN" sz="4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28"/>
          <a:stretch/>
        </p:blipFill>
        <p:spPr>
          <a:xfrm>
            <a:off x="-9881" y="825619"/>
            <a:ext cx="14554200" cy="7772400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635000"/>
          </a:effectLst>
        </p:spPr>
      </p:pic>
      <p:sp>
        <p:nvSpPr>
          <p:cNvPr id="2" name="TextBox 1"/>
          <p:cNvSpPr txBox="1"/>
          <p:nvPr/>
        </p:nvSpPr>
        <p:spPr>
          <a:xfrm>
            <a:off x="11479375" y="992533"/>
            <a:ext cx="3794492" cy="9447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/>
              <a:t>Two batches of Selenium ,</a:t>
            </a:r>
          </a:p>
          <a:p>
            <a:r>
              <a:rPr lang="en-US" sz="2133" b="1" dirty="0"/>
              <a:t>held by SITA(TCOE) team.</a:t>
            </a:r>
          </a:p>
          <a:p>
            <a:endParaRPr lang="en-US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In batch 1, </a:t>
            </a:r>
            <a:r>
              <a:rPr lang="en-IN" sz="2133" b="1" dirty="0"/>
              <a:t>26 employees were trained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In batch 2, 16 employees were trained</a:t>
            </a:r>
          </a:p>
          <a:p>
            <a:endParaRPr lang="en-IN" sz="2133" b="1" dirty="0"/>
          </a:p>
          <a:p>
            <a:r>
              <a:rPr lang="en-IN" sz="2133" b="1" dirty="0"/>
              <a:t>Topics covered in the training :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Eclipse Setup</a:t>
            </a:r>
            <a:endParaRPr lang="en-US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Efficient use of maven</a:t>
            </a:r>
            <a:endParaRPr lang="en-US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How to read data from XLS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 err="1"/>
              <a:t>TestNG</a:t>
            </a:r>
            <a:endParaRPr lang="en-IN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Parallel Execution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Core Java concepts 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Finding locators .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Exception handling</a:t>
            </a:r>
            <a:endParaRPr lang="en-US" sz="2133" b="1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Configuration of Log4j logger.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Configuration of Extent Report in HTML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sz="2133" b="1" dirty="0"/>
              <a:t>Assertions</a:t>
            </a:r>
            <a:endParaRPr lang="en-US" sz="2133" b="1" dirty="0"/>
          </a:p>
          <a:p>
            <a:pPr lvl="0"/>
            <a:endParaRPr lang="en-US" sz="2400" dirty="0"/>
          </a:p>
          <a:p>
            <a:endParaRPr lang="en-IN" sz="2400" dirty="0"/>
          </a:p>
          <a:p>
            <a:r>
              <a:rPr lang="en-US" sz="2400" dirty="0"/>
              <a:t>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117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5000">
        <p:split orient="vert"/>
      </p:transition>
    </mc:Choice>
    <mc:Fallback>
      <p:transition spd="slow" advClick="0" advTm="15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87586" y="3889957"/>
            <a:ext cx="321778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Nitish</a:t>
            </a:r>
            <a:r>
              <a:rPr lang="en-US" sz="2800" b="1" dirty="0">
                <a:solidFill>
                  <a:schemeClr val="bg1"/>
                </a:solidFill>
              </a:rPr>
              <a:t> Kumar</a:t>
            </a:r>
          </a:p>
        </p:txBody>
      </p:sp>
      <p:pic>
        <p:nvPicPr>
          <p:cNvPr id="14" name="Picture 16" descr="Image result for pat on the 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173" y="46742"/>
            <a:ext cx="2491600" cy="2552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/>
          <p:cNvSpPr txBox="1"/>
          <p:nvPr/>
        </p:nvSpPr>
        <p:spPr>
          <a:xfrm>
            <a:off x="8128000" y="3889957"/>
            <a:ext cx="6019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Nitin Kumar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071" y="3857604"/>
            <a:ext cx="46978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Himanshu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Chaudhari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4878" y="474735"/>
            <a:ext cx="4514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Customer’s Choice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0956" y="474735"/>
            <a:ext cx="4114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Champion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728799" y="474735"/>
            <a:ext cx="4114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Technovator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24550" y="4770725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 on the Back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22251" y="4771932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 on the Back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95755" y="4771932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 on the Back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41120" y="8044595"/>
            <a:ext cx="2717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Sumit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Chandla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06175" y="8044595"/>
            <a:ext cx="2739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Arushi Sharma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99041" y="7982276"/>
            <a:ext cx="26215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2800" b="1" dirty="0" err="1">
                <a:solidFill>
                  <a:schemeClr val="bg1"/>
                </a:solidFill>
              </a:rPr>
              <a:t>Bhavya</a:t>
            </a:r>
            <a:r>
              <a:rPr lang="en-US" sz="2800" b="1" dirty="0">
                <a:solidFill>
                  <a:schemeClr val="bg1"/>
                </a:solidFill>
              </a:rPr>
              <a:t> Gupta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999b5c39-94a7-4287-8d35-65739504655e" descr="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90" r="6379" b="29792"/>
          <a:stretch/>
        </p:blipFill>
        <p:spPr bwMode="auto">
          <a:xfrm>
            <a:off x="1309683" y="1108162"/>
            <a:ext cx="2380606" cy="2545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fbf65d4e-2ae0-45a3-b387-4006b86d5368" descr="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57" y="1163349"/>
            <a:ext cx="2380606" cy="2546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t="35215" r="25609" b="3039"/>
          <a:stretch/>
        </p:blipFill>
        <p:spPr>
          <a:xfrm>
            <a:off x="1309683" y="5295152"/>
            <a:ext cx="2380606" cy="2545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20433" r="36054" b="26234"/>
          <a:stretch/>
        </p:blipFill>
        <p:spPr>
          <a:xfrm rot="5400000">
            <a:off x="5830230" y="5371097"/>
            <a:ext cx="2532495" cy="2380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868" y="1183210"/>
            <a:ext cx="2380606" cy="2526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9c5642b0-b730-4e37-9e00-37a4125fcc95" descr="Image"/>
          <p:cNvPicPr>
            <a:picLocks noChangeAspect="1" noChangeArrowheads="1"/>
          </p:cNvPicPr>
          <p:nvPr/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955" y="5286355"/>
            <a:ext cx="2353889" cy="2554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2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 descr="Image result for pat on the 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400" y="46742"/>
            <a:ext cx="2491600" cy="2552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Rectangle 33"/>
          <p:cNvSpPr/>
          <p:nvPr/>
        </p:nvSpPr>
        <p:spPr>
          <a:xfrm>
            <a:off x="1148806" y="507093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 on the Back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83770" y="507093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 on the Back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410776" y="507093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 on the Back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48805" y="4572000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 on the Back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152282" y="4572000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 on the Back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410775" y="4572000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 on the Back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5200" y="3733800"/>
            <a:ext cx="3028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Deepika</a:t>
            </a:r>
            <a:r>
              <a:rPr lang="en-US" sz="2800" b="1" dirty="0">
                <a:solidFill>
                  <a:schemeClr val="bg1"/>
                </a:solidFill>
              </a:rPr>
              <a:t> Malik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itle 7"/>
          <p:cNvSpPr txBox="1">
            <a:spLocks/>
          </p:cNvSpPr>
          <p:nvPr/>
        </p:nvSpPr>
        <p:spPr>
          <a:xfrm>
            <a:off x="5160116" y="3773554"/>
            <a:ext cx="302029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Ashutosh Singh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11108" y="3813309"/>
            <a:ext cx="39955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Shivangi Gupta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6"/>
          <a:stretch/>
        </p:blipFill>
        <p:spPr>
          <a:xfrm>
            <a:off x="9518922" y="1111603"/>
            <a:ext cx="2379880" cy="2584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Content Placeholder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25" y="1149603"/>
            <a:ext cx="2380606" cy="2546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107b92c0-0e59-4bf9-9233-53adefa06c6f" descr="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634" y="5257800"/>
            <a:ext cx="2401168" cy="2577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59" y="5257800"/>
            <a:ext cx="2380606" cy="2546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5257800"/>
            <a:ext cx="2362200" cy="2531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63" y="1111603"/>
            <a:ext cx="2388589" cy="2546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/>
          <p:cNvSpPr/>
          <p:nvPr/>
        </p:nvSpPr>
        <p:spPr>
          <a:xfrm>
            <a:off x="1401196" y="7951095"/>
            <a:ext cx="2460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Gunjan</a:t>
            </a:r>
            <a:r>
              <a:rPr lang="en-US" sz="2800" b="1" dirty="0" smtClean="0">
                <a:solidFill>
                  <a:schemeClr val="bg1"/>
                </a:solidFill>
              </a:rPr>
              <a:t> Mittal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56200" y="7951095"/>
            <a:ext cx="2621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Himank </a:t>
            </a:r>
            <a:r>
              <a:rPr lang="en-US" sz="2800" b="1" dirty="0">
                <a:solidFill>
                  <a:schemeClr val="bg1"/>
                </a:solidFill>
              </a:rPr>
              <a:t>Gupta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448741" y="7951095"/>
            <a:ext cx="252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Arpana Singh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4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7555C-DD55-4008-A02E-CA5366537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4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81092-D6F4-4E3C-A09F-9AF29F837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625600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90612"/>
              </p:ext>
            </p:extLst>
          </p:nvPr>
        </p:nvGraphicFramePr>
        <p:xfrm>
          <a:off x="584200" y="1676400"/>
          <a:ext cx="7086600" cy="548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43300">
                  <a:extLst>
                    <a:ext uri="{9D8B030D-6E8A-4147-A177-3AD203B41FA5}">
                      <a16:colId xmlns:a16="http://schemas.microsoft.com/office/drawing/2014/main" val="3570266332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1096630074"/>
                    </a:ext>
                  </a:extLst>
                </a:gridCol>
              </a:tblGrid>
              <a:tr h="703296">
                <a:tc>
                  <a:txBody>
                    <a:bodyPr/>
                    <a:lstStyle/>
                    <a:p>
                      <a:r>
                        <a:rPr lang="en-US" dirty="0" smtClean="0"/>
                        <a:t>MATCH</a:t>
                      </a:r>
                      <a:endParaRPr lang="en-I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/>
                        <a:t>WINNER</a:t>
                      </a:r>
                      <a:endParaRPr lang="en-I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71495"/>
                  </a:ext>
                </a:extLst>
              </a:tr>
              <a:tr h="87327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Cric Warriors  vs  11 Star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Cric Warriors 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374187"/>
                  </a:ext>
                </a:extLst>
              </a:tr>
              <a:tr h="123076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Wolf Pack vs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CAC Champions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Wolf Pack 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28288"/>
                  </a:ext>
                </a:extLst>
              </a:tr>
              <a:tr h="144829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SITA Super Stars vs PSS Champs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SITA Super Stars 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310562"/>
                  </a:ext>
                </a:extLst>
              </a:tr>
              <a:tr h="123076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SITA Warriors  vs CAC Champions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CAC Champions 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89390"/>
                  </a:ext>
                </a:extLst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0"/>
            <a:ext cx="8152674" cy="91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Rectangle 34"/>
          <p:cNvSpPr/>
          <p:nvPr/>
        </p:nvSpPr>
        <p:spPr>
          <a:xfrm>
            <a:off x="584200" y="304800"/>
            <a:ext cx="62449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</a:rPr>
              <a:t>SITA Cricket Tournament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2841090" y="7364849"/>
            <a:ext cx="25728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Winner - Wolf Pack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11905" r="1"/>
          <a:stretch/>
        </p:blipFill>
        <p:spPr>
          <a:xfrm>
            <a:off x="8476707" y="3352800"/>
            <a:ext cx="746671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E42FC-038D-49E0-B7FD-7DF6C587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3747"/>
            <a:ext cx="16256000" cy="9695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28870-E77D-4561-8A77-EC7C71B52366}"/>
              </a:ext>
            </a:extLst>
          </p:cNvPr>
          <p:cNvSpPr txBox="1"/>
          <p:nvPr/>
        </p:nvSpPr>
        <p:spPr>
          <a:xfrm>
            <a:off x="5220547" y="5565538"/>
            <a:ext cx="5814907" cy="378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67" b="1" dirty="0">
                <a:solidFill>
                  <a:schemeClr val="bg1"/>
                </a:solidFill>
              </a:rPr>
              <a:t>Send your entries to </a:t>
            </a:r>
            <a:endParaRPr lang="en-IN" sz="2667" b="1" dirty="0" smtClean="0">
              <a:solidFill>
                <a:schemeClr val="bg1"/>
              </a:solidFill>
            </a:endParaRPr>
          </a:p>
          <a:p>
            <a:endParaRPr lang="en-IN" sz="2667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667" b="1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SitaFunCommittee@niit-tech.com</a:t>
            </a:r>
            <a:endParaRPr lang="en-IN" sz="2667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667" b="1" dirty="0">
              <a:solidFill>
                <a:schemeClr val="bg1"/>
              </a:solidFill>
            </a:endParaRPr>
          </a:p>
          <a:p>
            <a:endParaRPr lang="en-IN" sz="2667" b="1" dirty="0">
              <a:solidFill>
                <a:schemeClr val="bg1"/>
              </a:solidFill>
            </a:endParaRPr>
          </a:p>
          <a:p>
            <a:r>
              <a:rPr lang="en-IN" sz="2667" b="1" dirty="0">
                <a:solidFill>
                  <a:schemeClr val="bg1"/>
                </a:solidFill>
              </a:rPr>
              <a:t>Get a chance to perform on </a:t>
            </a:r>
            <a:r>
              <a:rPr lang="en-IN" sz="2667" b="1" dirty="0" err="1">
                <a:solidFill>
                  <a:schemeClr val="bg1"/>
                </a:solidFill>
              </a:rPr>
              <a:t>InspireDay</a:t>
            </a:r>
            <a:endParaRPr lang="en-IN" sz="2667" b="1" dirty="0">
              <a:solidFill>
                <a:schemeClr val="bg1"/>
              </a:solidFill>
            </a:endParaRPr>
          </a:p>
          <a:p>
            <a:endParaRPr lang="en-IN" sz="2667" b="1" dirty="0">
              <a:solidFill>
                <a:schemeClr val="bg1"/>
              </a:solidFill>
            </a:endParaRPr>
          </a:p>
          <a:p>
            <a:endParaRPr lang="en-IN" sz="2667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3F26F-2FF6-43C6-AC20-D60CC3F9F244}"/>
              </a:ext>
            </a:extLst>
          </p:cNvPr>
          <p:cNvSpPr txBox="1"/>
          <p:nvPr/>
        </p:nvSpPr>
        <p:spPr>
          <a:xfrm>
            <a:off x="3511550" y="1695291"/>
            <a:ext cx="3111500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67" b="1" dirty="0">
                <a:solidFill>
                  <a:schemeClr val="bg1"/>
                </a:solidFill>
              </a:rPr>
              <a:t>Mimicry</a:t>
            </a:r>
          </a:p>
          <a:p>
            <a:r>
              <a:rPr lang="en-IN" sz="2667" b="1" dirty="0" err="1">
                <a:solidFill>
                  <a:schemeClr val="bg1"/>
                </a:solidFill>
              </a:rPr>
              <a:t>Standup</a:t>
            </a:r>
            <a:r>
              <a:rPr lang="en-IN" sz="2667" b="1" dirty="0">
                <a:solidFill>
                  <a:schemeClr val="bg1"/>
                </a:solidFill>
              </a:rPr>
              <a:t> Comedy</a:t>
            </a:r>
          </a:p>
          <a:p>
            <a:r>
              <a:rPr lang="en-IN" sz="2667" b="1" dirty="0">
                <a:solidFill>
                  <a:schemeClr val="bg1"/>
                </a:solidFill>
              </a:rPr>
              <a:t>Singing</a:t>
            </a:r>
          </a:p>
          <a:p>
            <a:r>
              <a:rPr lang="en-IN" sz="2667" b="1" dirty="0">
                <a:solidFill>
                  <a:schemeClr val="bg1"/>
                </a:solidFill>
              </a:rPr>
              <a:t>Dancing</a:t>
            </a:r>
          </a:p>
          <a:p>
            <a:r>
              <a:rPr lang="en-IN" sz="2667" b="1" dirty="0">
                <a:solidFill>
                  <a:schemeClr val="bg1"/>
                </a:solidFill>
              </a:rPr>
              <a:t>Playing Instruments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6A3CB-0499-44FD-B679-8E771ACCEABB}"/>
              </a:ext>
            </a:extLst>
          </p:cNvPr>
          <p:cNvSpPr txBox="1"/>
          <p:nvPr/>
        </p:nvSpPr>
        <p:spPr>
          <a:xfrm>
            <a:off x="5207001" y="-172403"/>
            <a:ext cx="76327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333" b="1" dirty="0"/>
              <a:t>Show Your Talent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368E0-1467-443F-85F9-B4A403190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3902" y="2173500"/>
            <a:ext cx="1280549" cy="229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7655D-FFBD-48C9-982F-50FC82FB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586" y="2044701"/>
            <a:ext cx="1411004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5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pPr algn="ctr"/>
            <a:r>
              <a:rPr lang="en-US" sz="6600" dirty="0" smtClean="0"/>
              <a:t>EOGO - </a:t>
            </a:r>
            <a:r>
              <a:rPr lang="en-US" sz="6600" i="1" u="sng" dirty="0"/>
              <a:t>Each One Get One Scheme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0" y="4228909"/>
            <a:ext cx="4114800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42291402"/>
              </p:ext>
            </p:extLst>
          </p:nvPr>
        </p:nvGraphicFramePr>
        <p:xfrm>
          <a:off x="1346200" y="2224394"/>
          <a:ext cx="9007356" cy="1075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9733443" y="2335866"/>
            <a:ext cx="2356957" cy="1034072"/>
            <a:chOff x="7162348" y="2101063"/>
            <a:chExt cx="2356957" cy="1034072"/>
          </a:xfrm>
        </p:grpSpPr>
        <p:sp>
          <p:nvSpPr>
            <p:cNvPr id="12" name="Chevron 11"/>
            <p:cNvSpPr/>
            <p:nvPr/>
          </p:nvSpPr>
          <p:spPr>
            <a:xfrm>
              <a:off x="7162348" y="2101063"/>
              <a:ext cx="2356957" cy="935300"/>
            </a:xfrm>
            <a:prstGeom prst="chevron">
              <a:avLst/>
            </a:prstGeom>
            <a:solidFill>
              <a:srgbClr val="92D050">
                <a:alpha val="90000"/>
              </a:srgb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hevron 4"/>
            <p:cNvSpPr txBox="1"/>
            <p:nvPr/>
          </p:nvSpPr>
          <p:spPr>
            <a:xfrm>
              <a:off x="7679384" y="2101063"/>
              <a:ext cx="1551108" cy="1034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210" tIns="14605" rIns="0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Each One Get One Scheme</a:t>
              </a:r>
            </a:p>
          </p:txBody>
        </p:sp>
      </p:grp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649344487"/>
              </p:ext>
            </p:extLst>
          </p:nvPr>
        </p:nvGraphicFramePr>
        <p:xfrm>
          <a:off x="1193800" y="3733800"/>
          <a:ext cx="9296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Rectangle 17"/>
          <p:cNvSpPr/>
          <p:nvPr/>
        </p:nvSpPr>
        <p:spPr>
          <a:xfrm>
            <a:off x="-139700" y="4975368"/>
            <a:ext cx="297179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BENEFITS</a:t>
            </a:r>
          </a:p>
          <a:p>
            <a:pPr algn="ctr"/>
            <a:r>
              <a:rPr lang="en-US" sz="28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OF EOGO</a:t>
            </a:r>
            <a:endParaRPr lang="en-US" sz="2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Down Arrow 18"/>
          <p:cNvSpPr/>
          <p:nvPr/>
        </p:nvSpPr>
        <p:spPr>
          <a:xfrm rot="16200000">
            <a:off x="2793667" y="4747102"/>
            <a:ext cx="762946" cy="1219479"/>
          </a:xfrm>
          <a:prstGeom prst="downArrow">
            <a:avLst/>
          </a:prstGeom>
          <a:solidFill>
            <a:srgbClr val="092252"/>
          </a:solid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0146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60400" y="0"/>
            <a:ext cx="11522799" cy="2209800"/>
          </a:xfrm>
        </p:spPr>
        <p:txBody>
          <a:bodyPr/>
          <a:lstStyle/>
          <a:p>
            <a:r>
              <a:rPr lang="en-US" sz="4800" dirty="0" smtClean="0"/>
              <a:t>EOGO MONETARY BENEFITS: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990600"/>
            <a:ext cx="13335000" cy="7734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73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000">
        <p:split orient="vert"/>
      </p:transition>
    </mc:Choice>
    <mc:Fallback xmlns="">
      <p:transition spd="slow" advClick="0" advTm="1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6622</TotalTime>
  <Words>332</Words>
  <Application>Microsoft Office PowerPoint</Application>
  <PresentationFormat>Custom</PresentationFormat>
  <Paragraphs>109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TEST</dc:title>
  <dc:creator>Emma Witchard</dc:creator>
  <cp:lastModifiedBy>Raghav Arora</cp:lastModifiedBy>
  <cp:revision>644</cp:revision>
  <cp:lastPrinted>2018-06-28T10:51:56Z</cp:lastPrinted>
  <dcterms:created xsi:type="dcterms:W3CDTF">2018-06-04T11:08:06Z</dcterms:created>
  <dcterms:modified xsi:type="dcterms:W3CDTF">2020-01-23T10:41:06Z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2018-06-04T00:00:00Z</vt:filetime>
  </property>
  <property fmtid="{D5CDD505-2E9C-101B-9397-08002B2CF9AE}" pid="3" name="Creator">
    <vt:lpwstr>Adobe Illustrator CC 22.1 (Macintosh)</vt:lpwstr>
  </property>
  <property fmtid="{D5CDD505-2E9C-101B-9397-08002B2CF9AE}" pid="4" name="LastSaved">
    <vt:filetime>2018-06-04T00:00:00Z</vt:filetime>
  </property>
</Properties>
</file>